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1"/>
  </p:notesMasterIdLst>
  <p:sldIdLst>
    <p:sldId id="303" r:id="rId2"/>
    <p:sldId id="257" r:id="rId3"/>
    <p:sldId id="261" r:id="rId4"/>
    <p:sldId id="258" r:id="rId5"/>
    <p:sldId id="266" r:id="rId6"/>
    <p:sldId id="367" r:id="rId7"/>
    <p:sldId id="368" r:id="rId8"/>
    <p:sldId id="391" r:id="rId9"/>
    <p:sldId id="265" r:id="rId10"/>
    <p:sldId id="374" r:id="rId11"/>
    <p:sldId id="304" r:id="rId12"/>
    <p:sldId id="379" r:id="rId13"/>
    <p:sldId id="378" r:id="rId14"/>
    <p:sldId id="380" r:id="rId15"/>
    <p:sldId id="272" r:id="rId16"/>
    <p:sldId id="392" r:id="rId17"/>
    <p:sldId id="373" r:id="rId18"/>
    <p:sldId id="383" r:id="rId19"/>
    <p:sldId id="377" r:id="rId20"/>
    <p:sldId id="384" r:id="rId21"/>
    <p:sldId id="385" r:id="rId22"/>
    <p:sldId id="299" r:id="rId23"/>
    <p:sldId id="387" r:id="rId24"/>
    <p:sldId id="390" r:id="rId25"/>
    <p:sldId id="386" r:id="rId26"/>
    <p:sldId id="393" r:id="rId27"/>
    <p:sldId id="369" r:id="rId28"/>
    <p:sldId id="395" r:id="rId29"/>
    <p:sldId id="394" r:id="rId30"/>
  </p:sldIdLst>
  <p:sldSz cx="9144000" cy="5143500" type="screen16x9"/>
  <p:notesSz cx="6858000" cy="9144000"/>
  <p:embeddedFontLst>
    <p:embeddedFont>
      <p:font typeface="Anonymous Pro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ming Soon" panose="020B0604020202020204" charset="0"/>
      <p:regular r:id="rId40"/>
    </p:embeddedFont>
    <p:embeddedFont>
      <p:font typeface="Concert One" panose="020B0604020202020204" charset="0"/>
      <p:regular r:id="rId41"/>
    </p:embeddedFont>
    <p:embeddedFont>
      <p:font typeface="Roboto Mono Regular" panose="020B0604020202020204" charset="0"/>
      <p:regular r:id="rId42"/>
      <p:bold r:id="rId43"/>
      <p:italic r:id="rId44"/>
      <p:boldItalic r:id="rId45"/>
    </p:embeddedFont>
    <p:embeddedFont>
      <p:font typeface="Wingdings 3" panose="05040102010807070707" pitchFamily="18" charset="2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04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420B6E-ED16-48BB-9117-E1BA22450DA0}">
  <a:tblStyle styleId="{6C420B6E-ED16-48BB-9117-E1BA22450D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3002" autoAdjust="0"/>
  </p:normalViewPr>
  <p:slideViewPr>
    <p:cSldViewPr snapToGrid="0">
      <p:cViewPr>
        <p:scale>
          <a:sx n="89" d="100"/>
          <a:sy n="89" d="100"/>
        </p:scale>
        <p:origin x="10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30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465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41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961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53034354b_0_24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53034354b_0_24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853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926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46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355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30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556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662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236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7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91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77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68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81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1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D421F-CB9E-4A6F-9361-6D7DC5F40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CC2E7-6C7D-4B33-B76B-790E795CE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275A1-8A35-4E78-80A0-DBF756A58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C66E94BC-ACF1-4459-AF93-81185F321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21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 - Color background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4691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4" r:id="rId11"/>
    <p:sldLayoutId id="2147483670" r:id="rId12"/>
    <p:sldLayoutId id="2147483671" r:id="rId13"/>
    <p:sldLayoutId id="2147483672" r:id="rId14"/>
    <p:sldLayoutId id="2147483673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>
            <a:extLst>
              <a:ext uri="{FF2B5EF4-FFF2-40B4-BE49-F238E27FC236}">
                <a16:creationId xmlns:a16="http://schemas.microsoft.com/office/drawing/2014/main" id="{9EC34CDE-77B7-4298-A2B9-306882FA85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84500" y="603250"/>
            <a:ext cx="4889500" cy="946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000" kern="10">
              <a:solidFill>
                <a:srgbClr val="00CC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WordArt 12">
            <a:extLst>
              <a:ext uri="{FF2B5EF4-FFF2-40B4-BE49-F238E27FC236}">
                <a16:creationId xmlns:a16="http://schemas.microsoft.com/office/drawing/2014/main" id="{9A7A36DF-02A8-434F-ACA1-C7096EE44E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742950"/>
            <a:ext cx="5486400" cy="19431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8912"/>
                <a:gd name="adj2" fmla="val 1111"/>
              </a:avLst>
            </a:prstTxWarp>
          </a:bodyPr>
          <a:lstStyle/>
          <a:p>
            <a:pPr algn="ctr"/>
            <a:r>
              <a:rPr lang="en-US" sz="3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 8</a:t>
            </a:r>
          </a:p>
        </p:txBody>
      </p:sp>
      <p:sp>
        <p:nvSpPr>
          <p:cNvPr id="17412" name="Text Box 10">
            <a:extLst>
              <a:ext uri="{FF2B5EF4-FFF2-40B4-BE49-F238E27FC236}">
                <a16:creationId xmlns:a16="http://schemas.microsoft.com/office/drawing/2014/main" id="{F0A77DEC-62A1-4A65-8C18-C88F050C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28950"/>
            <a:ext cx="4061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7"/>
          <p:cNvGrpSpPr/>
          <p:nvPr/>
        </p:nvGrpSpPr>
        <p:grpSpPr>
          <a:xfrm>
            <a:off x="3649226" y="3855356"/>
            <a:ext cx="611754" cy="643200"/>
            <a:chOff x="1183375" y="2536600"/>
            <a:chExt cx="1060600" cy="1114925"/>
          </a:xfrm>
        </p:grpSpPr>
        <p:sp>
          <p:nvSpPr>
            <p:cNvPr id="301" name="Google Shape;301;p37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37"/>
          <p:cNvSpPr/>
          <p:nvPr/>
        </p:nvSpPr>
        <p:spPr>
          <a:xfrm>
            <a:off x="7989248" y="4065347"/>
            <a:ext cx="578112" cy="572717"/>
          </a:xfrm>
          <a:custGeom>
            <a:avLst/>
            <a:gdLst/>
            <a:ahLst/>
            <a:cxnLst/>
            <a:rect l="l" t="t" r="r" b="b"/>
            <a:pathLst>
              <a:path w="29253" h="28980" extrusionOk="0">
                <a:moveTo>
                  <a:pt x="14143" y="2700"/>
                </a:moveTo>
                <a:lnTo>
                  <a:pt x="14143" y="2701"/>
                </a:lnTo>
                <a:cubicBezTo>
                  <a:pt x="14382" y="2879"/>
                  <a:pt x="14610" y="3071"/>
                  <a:pt x="14826" y="3275"/>
                </a:cubicBezTo>
                <a:cubicBezTo>
                  <a:pt x="16631" y="4989"/>
                  <a:pt x="17613" y="7527"/>
                  <a:pt x="17512" y="9952"/>
                </a:cubicBezTo>
                <a:cubicBezTo>
                  <a:pt x="16350" y="9553"/>
                  <a:pt x="15139" y="9334"/>
                  <a:pt x="13946" y="9334"/>
                </a:cubicBezTo>
                <a:cubicBezTo>
                  <a:pt x="13767" y="9334"/>
                  <a:pt x="13588" y="9339"/>
                  <a:pt x="13409" y="9349"/>
                </a:cubicBezTo>
                <a:cubicBezTo>
                  <a:pt x="12636" y="9391"/>
                  <a:pt x="11849" y="9550"/>
                  <a:pt x="11078" y="9803"/>
                </a:cubicBezTo>
                <a:cubicBezTo>
                  <a:pt x="11026" y="7418"/>
                  <a:pt x="12076" y="4911"/>
                  <a:pt x="13651" y="3031"/>
                </a:cubicBezTo>
                <a:cubicBezTo>
                  <a:pt x="13812" y="2912"/>
                  <a:pt x="13976" y="2804"/>
                  <a:pt x="14143" y="2700"/>
                </a:cubicBezTo>
                <a:close/>
                <a:moveTo>
                  <a:pt x="13886" y="10716"/>
                </a:moveTo>
                <a:cubicBezTo>
                  <a:pt x="14821" y="10716"/>
                  <a:pt x="15765" y="10856"/>
                  <a:pt x="16686" y="11136"/>
                </a:cubicBezTo>
                <a:cubicBezTo>
                  <a:pt x="16903" y="11202"/>
                  <a:pt x="17115" y="11275"/>
                  <a:pt x="17324" y="11354"/>
                </a:cubicBezTo>
                <a:cubicBezTo>
                  <a:pt x="16955" y="12973"/>
                  <a:pt x="16048" y="14448"/>
                  <a:pt x="14512" y="15473"/>
                </a:cubicBezTo>
                <a:cubicBezTo>
                  <a:pt x="14486" y="15490"/>
                  <a:pt x="14459" y="15506"/>
                  <a:pt x="14432" y="15523"/>
                </a:cubicBezTo>
                <a:cubicBezTo>
                  <a:pt x="13538" y="14957"/>
                  <a:pt x="12753" y="14234"/>
                  <a:pt x="12162" y="13355"/>
                </a:cubicBezTo>
                <a:cubicBezTo>
                  <a:pt x="11692" y="12657"/>
                  <a:pt x="11390" y="11899"/>
                  <a:pt x="11225" y="11110"/>
                </a:cubicBezTo>
                <a:cubicBezTo>
                  <a:pt x="12088" y="10847"/>
                  <a:pt x="12983" y="10716"/>
                  <a:pt x="13886" y="10716"/>
                </a:cubicBezTo>
                <a:close/>
                <a:moveTo>
                  <a:pt x="18312" y="1537"/>
                </a:moveTo>
                <a:cubicBezTo>
                  <a:pt x="20093" y="1537"/>
                  <a:pt x="21942" y="2089"/>
                  <a:pt x="23631" y="3166"/>
                </a:cubicBezTo>
                <a:cubicBezTo>
                  <a:pt x="27706" y="5766"/>
                  <a:pt x="28613" y="11589"/>
                  <a:pt x="24959" y="14979"/>
                </a:cubicBezTo>
                <a:cubicBezTo>
                  <a:pt x="24699" y="15219"/>
                  <a:pt x="24420" y="15438"/>
                  <a:pt x="24127" y="15635"/>
                </a:cubicBezTo>
                <a:cubicBezTo>
                  <a:pt x="23065" y="13370"/>
                  <a:pt x="21068" y="11550"/>
                  <a:pt x="18752" y="10457"/>
                </a:cubicBezTo>
                <a:cubicBezTo>
                  <a:pt x="19023" y="7350"/>
                  <a:pt x="17700" y="4138"/>
                  <a:pt x="15330" y="2098"/>
                </a:cubicBezTo>
                <a:cubicBezTo>
                  <a:pt x="16271" y="1722"/>
                  <a:pt x="17280" y="1537"/>
                  <a:pt x="18312" y="1537"/>
                </a:cubicBezTo>
                <a:close/>
                <a:moveTo>
                  <a:pt x="9622" y="1191"/>
                </a:moveTo>
                <a:cubicBezTo>
                  <a:pt x="10716" y="1191"/>
                  <a:pt x="11799" y="1430"/>
                  <a:pt x="12794" y="1893"/>
                </a:cubicBezTo>
                <a:cubicBezTo>
                  <a:pt x="11658" y="2800"/>
                  <a:pt x="10851" y="4091"/>
                  <a:pt x="10636" y="5807"/>
                </a:cubicBezTo>
                <a:cubicBezTo>
                  <a:pt x="10620" y="5931"/>
                  <a:pt x="10693" y="6020"/>
                  <a:pt x="10792" y="6065"/>
                </a:cubicBezTo>
                <a:cubicBezTo>
                  <a:pt x="10315" y="7423"/>
                  <a:pt x="10088" y="8858"/>
                  <a:pt x="10132" y="10167"/>
                </a:cubicBezTo>
                <a:cubicBezTo>
                  <a:pt x="7489" y="11328"/>
                  <a:pt x="5198" y="13597"/>
                  <a:pt x="4538" y="16234"/>
                </a:cubicBezTo>
                <a:lnTo>
                  <a:pt x="4538" y="16235"/>
                </a:lnTo>
                <a:cubicBezTo>
                  <a:pt x="3803" y="15782"/>
                  <a:pt x="3172" y="15179"/>
                  <a:pt x="2686" y="14467"/>
                </a:cubicBezTo>
                <a:cubicBezTo>
                  <a:pt x="535" y="11329"/>
                  <a:pt x="1003" y="6440"/>
                  <a:pt x="3533" y="3553"/>
                </a:cubicBezTo>
                <a:cubicBezTo>
                  <a:pt x="3546" y="3555"/>
                  <a:pt x="3559" y="3556"/>
                  <a:pt x="3573" y="3556"/>
                </a:cubicBezTo>
                <a:cubicBezTo>
                  <a:pt x="3623" y="3556"/>
                  <a:pt x="3673" y="3543"/>
                  <a:pt x="3717" y="3516"/>
                </a:cubicBezTo>
                <a:cubicBezTo>
                  <a:pt x="5532" y="2476"/>
                  <a:pt x="6944" y="1344"/>
                  <a:pt x="9136" y="1207"/>
                </a:cubicBezTo>
                <a:cubicBezTo>
                  <a:pt x="9298" y="1196"/>
                  <a:pt x="9460" y="1191"/>
                  <a:pt x="9622" y="1191"/>
                </a:cubicBezTo>
                <a:close/>
                <a:moveTo>
                  <a:pt x="18507" y="11885"/>
                </a:moveTo>
                <a:cubicBezTo>
                  <a:pt x="20445" y="12900"/>
                  <a:pt x="21976" y="14481"/>
                  <a:pt x="22813" y="16335"/>
                </a:cubicBezTo>
                <a:cubicBezTo>
                  <a:pt x="21780" y="16759"/>
                  <a:pt x="20647" y="16964"/>
                  <a:pt x="19504" y="16964"/>
                </a:cubicBezTo>
                <a:cubicBezTo>
                  <a:pt x="18187" y="16964"/>
                  <a:pt x="16856" y="16692"/>
                  <a:pt x="15649" y="16169"/>
                </a:cubicBezTo>
                <a:cubicBezTo>
                  <a:pt x="16800" y="15293"/>
                  <a:pt x="17727" y="14157"/>
                  <a:pt x="18254" y="12714"/>
                </a:cubicBezTo>
                <a:lnTo>
                  <a:pt x="18254" y="12715"/>
                </a:lnTo>
                <a:cubicBezTo>
                  <a:pt x="18352" y="12443"/>
                  <a:pt x="18438" y="12166"/>
                  <a:pt x="18507" y="11885"/>
                </a:cubicBezTo>
                <a:close/>
                <a:moveTo>
                  <a:pt x="10357" y="11801"/>
                </a:moveTo>
                <a:cubicBezTo>
                  <a:pt x="10814" y="13567"/>
                  <a:pt x="11948" y="15027"/>
                  <a:pt x="13414" y="16108"/>
                </a:cubicBezTo>
                <a:lnTo>
                  <a:pt x="13414" y="16109"/>
                </a:lnTo>
                <a:cubicBezTo>
                  <a:pt x="11937" y="16849"/>
                  <a:pt x="10221" y="17287"/>
                  <a:pt x="8552" y="17287"/>
                </a:cubicBezTo>
                <a:cubicBezTo>
                  <a:pt x="7559" y="17287"/>
                  <a:pt x="6583" y="17132"/>
                  <a:pt x="5684" y="16794"/>
                </a:cubicBezTo>
                <a:cubicBezTo>
                  <a:pt x="6276" y="14376"/>
                  <a:pt x="8033" y="12813"/>
                  <a:pt x="10357" y="11801"/>
                </a:cubicBezTo>
                <a:close/>
                <a:moveTo>
                  <a:pt x="14597" y="16860"/>
                </a:moveTo>
                <a:cubicBezTo>
                  <a:pt x="16211" y="17742"/>
                  <a:pt x="18071" y="18226"/>
                  <a:pt x="19836" y="18239"/>
                </a:cubicBezTo>
                <a:cubicBezTo>
                  <a:pt x="19855" y="18239"/>
                  <a:pt x="19875" y="18239"/>
                  <a:pt x="19894" y="18239"/>
                </a:cubicBezTo>
                <a:cubicBezTo>
                  <a:pt x="21057" y="18239"/>
                  <a:pt x="22193" y="17983"/>
                  <a:pt x="23243" y="17533"/>
                </a:cubicBezTo>
                <a:lnTo>
                  <a:pt x="23243" y="17533"/>
                </a:lnTo>
                <a:cubicBezTo>
                  <a:pt x="23754" y="19405"/>
                  <a:pt x="23580" y="21466"/>
                  <a:pt x="22464" y="23460"/>
                </a:cubicBezTo>
                <a:cubicBezTo>
                  <a:pt x="20882" y="26284"/>
                  <a:pt x="18005" y="27654"/>
                  <a:pt x="15044" y="27654"/>
                </a:cubicBezTo>
                <a:cubicBezTo>
                  <a:pt x="13094" y="27654"/>
                  <a:pt x="11108" y="27060"/>
                  <a:pt x="9432" y="25894"/>
                </a:cubicBezTo>
                <a:cubicBezTo>
                  <a:pt x="7730" y="24710"/>
                  <a:pt x="6408" y="22914"/>
                  <a:pt x="5813" y="20917"/>
                </a:cubicBezTo>
                <a:cubicBezTo>
                  <a:pt x="5908" y="20794"/>
                  <a:pt x="5926" y="20630"/>
                  <a:pt x="5860" y="20490"/>
                </a:cubicBezTo>
                <a:lnTo>
                  <a:pt x="5860" y="20490"/>
                </a:lnTo>
                <a:lnTo>
                  <a:pt x="5861" y="20491"/>
                </a:lnTo>
                <a:cubicBezTo>
                  <a:pt x="5707" y="20141"/>
                  <a:pt x="5589" y="19777"/>
                  <a:pt x="5511" y="19402"/>
                </a:cubicBezTo>
                <a:cubicBezTo>
                  <a:pt x="5467" y="18994"/>
                  <a:pt x="5455" y="18582"/>
                  <a:pt x="5478" y="18171"/>
                </a:cubicBezTo>
                <a:cubicBezTo>
                  <a:pt x="5480" y="18134"/>
                  <a:pt x="5485" y="18100"/>
                  <a:pt x="5488" y="18063"/>
                </a:cubicBezTo>
                <a:cubicBezTo>
                  <a:pt x="6301" y="18358"/>
                  <a:pt x="7183" y="18520"/>
                  <a:pt x="8115" y="18520"/>
                </a:cubicBezTo>
                <a:cubicBezTo>
                  <a:pt x="8208" y="18520"/>
                  <a:pt x="8302" y="18518"/>
                  <a:pt x="8396" y="18515"/>
                </a:cubicBezTo>
                <a:cubicBezTo>
                  <a:pt x="10491" y="18442"/>
                  <a:pt x="12735" y="17924"/>
                  <a:pt x="14597" y="16860"/>
                </a:cubicBezTo>
                <a:close/>
                <a:moveTo>
                  <a:pt x="9193" y="1"/>
                </a:moveTo>
                <a:cubicBezTo>
                  <a:pt x="6999" y="1"/>
                  <a:pt x="4863" y="714"/>
                  <a:pt x="3713" y="2437"/>
                </a:cubicBezTo>
                <a:cubicBezTo>
                  <a:pt x="1187" y="4294"/>
                  <a:pt x="0" y="7949"/>
                  <a:pt x="275" y="10991"/>
                </a:cubicBezTo>
                <a:cubicBezTo>
                  <a:pt x="530" y="13822"/>
                  <a:pt x="2073" y="16256"/>
                  <a:pt x="4353" y="17543"/>
                </a:cubicBezTo>
                <a:cubicBezTo>
                  <a:pt x="4334" y="18048"/>
                  <a:pt x="4379" y="18553"/>
                  <a:pt x="4485" y="19048"/>
                </a:cubicBezTo>
                <a:cubicBezTo>
                  <a:pt x="4501" y="20156"/>
                  <a:pt x="4704" y="21244"/>
                  <a:pt x="5099" y="22206"/>
                </a:cubicBezTo>
                <a:cubicBezTo>
                  <a:pt x="6782" y="26306"/>
                  <a:pt x="10993" y="28980"/>
                  <a:pt x="15346" y="28980"/>
                </a:cubicBezTo>
                <a:cubicBezTo>
                  <a:pt x="16130" y="28980"/>
                  <a:pt x="16918" y="28893"/>
                  <a:pt x="17698" y="28712"/>
                </a:cubicBezTo>
                <a:cubicBezTo>
                  <a:pt x="22311" y="27642"/>
                  <a:pt x="25477" y="22829"/>
                  <a:pt x="24876" y="18171"/>
                </a:cubicBezTo>
                <a:cubicBezTo>
                  <a:pt x="24815" y="17713"/>
                  <a:pt x="24717" y="17260"/>
                  <a:pt x="24582" y="16818"/>
                </a:cubicBezTo>
                <a:cubicBezTo>
                  <a:pt x="26550" y="15547"/>
                  <a:pt x="28024" y="13524"/>
                  <a:pt x="28441" y="11154"/>
                </a:cubicBezTo>
                <a:cubicBezTo>
                  <a:pt x="29253" y="6545"/>
                  <a:pt x="26353" y="2608"/>
                  <a:pt x="22191" y="938"/>
                </a:cubicBezTo>
                <a:cubicBezTo>
                  <a:pt x="20987" y="455"/>
                  <a:pt x="19607" y="199"/>
                  <a:pt x="18228" y="199"/>
                </a:cubicBezTo>
                <a:cubicBezTo>
                  <a:pt x="16729" y="199"/>
                  <a:pt x="15231" y="502"/>
                  <a:pt x="13964" y="1145"/>
                </a:cubicBezTo>
                <a:cubicBezTo>
                  <a:pt x="12626" y="428"/>
                  <a:pt x="10892" y="1"/>
                  <a:pt x="91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61731D-F28C-473A-8A84-C4AFC4FB7A83}"/>
              </a:ext>
            </a:extLst>
          </p:cNvPr>
          <p:cNvSpPr txBox="1"/>
          <p:nvPr/>
        </p:nvSpPr>
        <p:spPr>
          <a:xfrm>
            <a:off x="669606" y="377600"/>
            <a:ext cx="35342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E448A6-3105-4CEC-8287-B44E5B262E47}"/>
              </a:ext>
            </a:extLst>
          </p:cNvPr>
          <p:cNvSpPr txBox="1"/>
          <p:nvPr/>
        </p:nvSpPr>
        <p:spPr>
          <a:xfrm>
            <a:off x="719887" y="2264331"/>
            <a:ext cx="35703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8F2F2B-63C4-40B5-9793-B5C36DE79F58}"/>
              </a:ext>
            </a:extLst>
          </p:cNvPr>
          <p:cNvSpPr txBox="1"/>
          <p:nvPr/>
        </p:nvSpPr>
        <p:spPr>
          <a:xfrm>
            <a:off x="1903094" y="1431674"/>
            <a:ext cx="874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9164C7-B59D-469E-AD7B-0148A2248F2E}"/>
              </a:ext>
            </a:extLst>
          </p:cNvPr>
          <p:cNvSpPr txBox="1"/>
          <p:nvPr/>
        </p:nvSpPr>
        <p:spPr>
          <a:xfrm>
            <a:off x="6044564" y="1396498"/>
            <a:ext cx="1156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172910-75A5-4BCA-8166-8CE98017720F}"/>
              </a:ext>
            </a:extLst>
          </p:cNvPr>
          <p:cNvSpPr txBox="1"/>
          <p:nvPr/>
        </p:nvSpPr>
        <p:spPr>
          <a:xfrm>
            <a:off x="4962134" y="365886"/>
            <a:ext cx="35342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2O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C5B88A-59ED-4335-844E-BDA3AB58A1A3}"/>
              </a:ext>
            </a:extLst>
          </p:cNvPr>
          <p:cNvSpPr txBox="1"/>
          <p:nvPr/>
        </p:nvSpPr>
        <p:spPr>
          <a:xfrm>
            <a:off x="4951876" y="2277086"/>
            <a:ext cx="35703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</a:p>
        </p:txBody>
      </p:sp>
      <p:pic>
        <p:nvPicPr>
          <p:cNvPr id="3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D0D192D6-A842-4650-AE31-376959AF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4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063C6D1-70A8-4584-9B0F-1BF597F25094}"/>
              </a:ext>
            </a:extLst>
          </p:cNvPr>
          <p:cNvSpPr txBox="1"/>
          <p:nvPr/>
        </p:nvSpPr>
        <p:spPr>
          <a:xfrm>
            <a:off x="2114550" y="985018"/>
            <a:ext cx="49606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77B8F-23CE-4526-A623-70E0F744DFE7}"/>
              </a:ext>
            </a:extLst>
          </p:cNvPr>
          <p:cNvSpPr txBox="1"/>
          <p:nvPr/>
        </p:nvSpPr>
        <p:spPr>
          <a:xfrm>
            <a:off x="2114550" y="1932934"/>
            <a:ext cx="49606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4B64C20C-10F8-4B57-BA51-58C655727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49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063C6D1-70A8-4584-9B0F-1BF597F25094}"/>
              </a:ext>
            </a:extLst>
          </p:cNvPr>
          <p:cNvSpPr txBox="1"/>
          <p:nvPr/>
        </p:nvSpPr>
        <p:spPr>
          <a:xfrm>
            <a:off x="2091690" y="2999291"/>
            <a:ext cx="4960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77B8F-23CE-4526-A623-70E0F744DFE7}"/>
              </a:ext>
            </a:extLst>
          </p:cNvPr>
          <p:cNvSpPr txBox="1"/>
          <p:nvPr/>
        </p:nvSpPr>
        <p:spPr>
          <a:xfrm>
            <a:off x="2091690" y="992726"/>
            <a:ext cx="49606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665F7AF6-0955-4B7F-AAD3-DA5AC7C6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7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7"/>
          <p:cNvGrpSpPr/>
          <p:nvPr/>
        </p:nvGrpSpPr>
        <p:grpSpPr>
          <a:xfrm>
            <a:off x="3649226" y="3855356"/>
            <a:ext cx="611754" cy="643200"/>
            <a:chOff x="1183375" y="2536600"/>
            <a:chExt cx="1060600" cy="1114925"/>
          </a:xfrm>
        </p:grpSpPr>
        <p:sp>
          <p:nvSpPr>
            <p:cNvPr id="301" name="Google Shape;301;p37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37"/>
          <p:cNvSpPr/>
          <p:nvPr/>
        </p:nvSpPr>
        <p:spPr>
          <a:xfrm>
            <a:off x="7989248" y="4065347"/>
            <a:ext cx="578112" cy="572717"/>
          </a:xfrm>
          <a:custGeom>
            <a:avLst/>
            <a:gdLst/>
            <a:ahLst/>
            <a:cxnLst/>
            <a:rect l="l" t="t" r="r" b="b"/>
            <a:pathLst>
              <a:path w="29253" h="28980" extrusionOk="0">
                <a:moveTo>
                  <a:pt x="14143" y="2700"/>
                </a:moveTo>
                <a:lnTo>
                  <a:pt x="14143" y="2701"/>
                </a:lnTo>
                <a:cubicBezTo>
                  <a:pt x="14382" y="2879"/>
                  <a:pt x="14610" y="3071"/>
                  <a:pt x="14826" y="3275"/>
                </a:cubicBezTo>
                <a:cubicBezTo>
                  <a:pt x="16631" y="4989"/>
                  <a:pt x="17613" y="7527"/>
                  <a:pt x="17512" y="9952"/>
                </a:cubicBezTo>
                <a:cubicBezTo>
                  <a:pt x="16350" y="9553"/>
                  <a:pt x="15139" y="9334"/>
                  <a:pt x="13946" y="9334"/>
                </a:cubicBezTo>
                <a:cubicBezTo>
                  <a:pt x="13767" y="9334"/>
                  <a:pt x="13588" y="9339"/>
                  <a:pt x="13409" y="9349"/>
                </a:cubicBezTo>
                <a:cubicBezTo>
                  <a:pt x="12636" y="9391"/>
                  <a:pt x="11849" y="9550"/>
                  <a:pt x="11078" y="9803"/>
                </a:cubicBezTo>
                <a:cubicBezTo>
                  <a:pt x="11026" y="7418"/>
                  <a:pt x="12076" y="4911"/>
                  <a:pt x="13651" y="3031"/>
                </a:cubicBezTo>
                <a:cubicBezTo>
                  <a:pt x="13812" y="2912"/>
                  <a:pt x="13976" y="2804"/>
                  <a:pt x="14143" y="2700"/>
                </a:cubicBezTo>
                <a:close/>
                <a:moveTo>
                  <a:pt x="13886" y="10716"/>
                </a:moveTo>
                <a:cubicBezTo>
                  <a:pt x="14821" y="10716"/>
                  <a:pt x="15765" y="10856"/>
                  <a:pt x="16686" y="11136"/>
                </a:cubicBezTo>
                <a:cubicBezTo>
                  <a:pt x="16903" y="11202"/>
                  <a:pt x="17115" y="11275"/>
                  <a:pt x="17324" y="11354"/>
                </a:cubicBezTo>
                <a:cubicBezTo>
                  <a:pt x="16955" y="12973"/>
                  <a:pt x="16048" y="14448"/>
                  <a:pt x="14512" y="15473"/>
                </a:cubicBezTo>
                <a:cubicBezTo>
                  <a:pt x="14486" y="15490"/>
                  <a:pt x="14459" y="15506"/>
                  <a:pt x="14432" y="15523"/>
                </a:cubicBezTo>
                <a:cubicBezTo>
                  <a:pt x="13538" y="14957"/>
                  <a:pt x="12753" y="14234"/>
                  <a:pt x="12162" y="13355"/>
                </a:cubicBezTo>
                <a:cubicBezTo>
                  <a:pt x="11692" y="12657"/>
                  <a:pt x="11390" y="11899"/>
                  <a:pt x="11225" y="11110"/>
                </a:cubicBezTo>
                <a:cubicBezTo>
                  <a:pt x="12088" y="10847"/>
                  <a:pt x="12983" y="10716"/>
                  <a:pt x="13886" y="10716"/>
                </a:cubicBezTo>
                <a:close/>
                <a:moveTo>
                  <a:pt x="18312" y="1537"/>
                </a:moveTo>
                <a:cubicBezTo>
                  <a:pt x="20093" y="1537"/>
                  <a:pt x="21942" y="2089"/>
                  <a:pt x="23631" y="3166"/>
                </a:cubicBezTo>
                <a:cubicBezTo>
                  <a:pt x="27706" y="5766"/>
                  <a:pt x="28613" y="11589"/>
                  <a:pt x="24959" y="14979"/>
                </a:cubicBezTo>
                <a:cubicBezTo>
                  <a:pt x="24699" y="15219"/>
                  <a:pt x="24420" y="15438"/>
                  <a:pt x="24127" y="15635"/>
                </a:cubicBezTo>
                <a:cubicBezTo>
                  <a:pt x="23065" y="13370"/>
                  <a:pt x="21068" y="11550"/>
                  <a:pt x="18752" y="10457"/>
                </a:cubicBezTo>
                <a:cubicBezTo>
                  <a:pt x="19023" y="7350"/>
                  <a:pt x="17700" y="4138"/>
                  <a:pt x="15330" y="2098"/>
                </a:cubicBezTo>
                <a:cubicBezTo>
                  <a:pt x="16271" y="1722"/>
                  <a:pt x="17280" y="1537"/>
                  <a:pt x="18312" y="1537"/>
                </a:cubicBezTo>
                <a:close/>
                <a:moveTo>
                  <a:pt x="9622" y="1191"/>
                </a:moveTo>
                <a:cubicBezTo>
                  <a:pt x="10716" y="1191"/>
                  <a:pt x="11799" y="1430"/>
                  <a:pt x="12794" y="1893"/>
                </a:cubicBezTo>
                <a:cubicBezTo>
                  <a:pt x="11658" y="2800"/>
                  <a:pt x="10851" y="4091"/>
                  <a:pt x="10636" y="5807"/>
                </a:cubicBezTo>
                <a:cubicBezTo>
                  <a:pt x="10620" y="5931"/>
                  <a:pt x="10693" y="6020"/>
                  <a:pt x="10792" y="6065"/>
                </a:cubicBezTo>
                <a:cubicBezTo>
                  <a:pt x="10315" y="7423"/>
                  <a:pt x="10088" y="8858"/>
                  <a:pt x="10132" y="10167"/>
                </a:cubicBezTo>
                <a:cubicBezTo>
                  <a:pt x="7489" y="11328"/>
                  <a:pt x="5198" y="13597"/>
                  <a:pt x="4538" y="16234"/>
                </a:cubicBezTo>
                <a:lnTo>
                  <a:pt x="4538" y="16235"/>
                </a:lnTo>
                <a:cubicBezTo>
                  <a:pt x="3803" y="15782"/>
                  <a:pt x="3172" y="15179"/>
                  <a:pt x="2686" y="14467"/>
                </a:cubicBezTo>
                <a:cubicBezTo>
                  <a:pt x="535" y="11329"/>
                  <a:pt x="1003" y="6440"/>
                  <a:pt x="3533" y="3553"/>
                </a:cubicBezTo>
                <a:cubicBezTo>
                  <a:pt x="3546" y="3555"/>
                  <a:pt x="3559" y="3556"/>
                  <a:pt x="3573" y="3556"/>
                </a:cubicBezTo>
                <a:cubicBezTo>
                  <a:pt x="3623" y="3556"/>
                  <a:pt x="3673" y="3543"/>
                  <a:pt x="3717" y="3516"/>
                </a:cubicBezTo>
                <a:cubicBezTo>
                  <a:pt x="5532" y="2476"/>
                  <a:pt x="6944" y="1344"/>
                  <a:pt x="9136" y="1207"/>
                </a:cubicBezTo>
                <a:cubicBezTo>
                  <a:pt x="9298" y="1196"/>
                  <a:pt x="9460" y="1191"/>
                  <a:pt x="9622" y="1191"/>
                </a:cubicBezTo>
                <a:close/>
                <a:moveTo>
                  <a:pt x="18507" y="11885"/>
                </a:moveTo>
                <a:cubicBezTo>
                  <a:pt x="20445" y="12900"/>
                  <a:pt x="21976" y="14481"/>
                  <a:pt x="22813" y="16335"/>
                </a:cubicBezTo>
                <a:cubicBezTo>
                  <a:pt x="21780" y="16759"/>
                  <a:pt x="20647" y="16964"/>
                  <a:pt x="19504" y="16964"/>
                </a:cubicBezTo>
                <a:cubicBezTo>
                  <a:pt x="18187" y="16964"/>
                  <a:pt x="16856" y="16692"/>
                  <a:pt x="15649" y="16169"/>
                </a:cubicBezTo>
                <a:cubicBezTo>
                  <a:pt x="16800" y="15293"/>
                  <a:pt x="17727" y="14157"/>
                  <a:pt x="18254" y="12714"/>
                </a:cubicBezTo>
                <a:lnTo>
                  <a:pt x="18254" y="12715"/>
                </a:lnTo>
                <a:cubicBezTo>
                  <a:pt x="18352" y="12443"/>
                  <a:pt x="18438" y="12166"/>
                  <a:pt x="18507" y="11885"/>
                </a:cubicBezTo>
                <a:close/>
                <a:moveTo>
                  <a:pt x="10357" y="11801"/>
                </a:moveTo>
                <a:cubicBezTo>
                  <a:pt x="10814" y="13567"/>
                  <a:pt x="11948" y="15027"/>
                  <a:pt x="13414" y="16108"/>
                </a:cubicBezTo>
                <a:lnTo>
                  <a:pt x="13414" y="16109"/>
                </a:lnTo>
                <a:cubicBezTo>
                  <a:pt x="11937" y="16849"/>
                  <a:pt x="10221" y="17287"/>
                  <a:pt x="8552" y="17287"/>
                </a:cubicBezTo>
                <a:cubicBezTo>
                  <a:pt x="7559" y="17287"/>
                  <a:pt x="6583" y="17132"/>
                  <a:pt x="5684" y="16794"/>
                </a:cubicBezTo>
                <a:cubicBezTo>
                  <a:pt x="6276" y="14376"/>
                  <a:pt x="8033" y="12813"/>
                  <a:pt x="10357" y="11801"/>
                </a:cubicBezTo>
                <a:close/>
                <a:moveTo>
                  <a:pt x="14597" y="16860"/>
                </a:moveTo>
                <a:cubicBezTo>
                  <a:pt x="16211" y="17742"/>
                  <a:pt x="18071" y="18226"/>
                  <a:pt x="19836" y="18239"/>
                </a:cubicBezTo>
                <a:cubicBezTo>
                  <a:pt x="19855" y="18239"/>
                  <a:pt x="19875" y="18239"/>
                  <a:pt x="19894" y="18239"/>
                </a:cubicBezTo>
                <a:cubicBezTo>
                  <a:pt x="21057" y="18239"/>
                  <a:pt x="22193" y="17983"/>
                  <a:pt x="23243" y="17533"/>
                </a:cubicBezTo>
                <a:lnTo>
                  <a:pt x="23243" y="17533"/>
                </a:lnTo>
                <a:cubicBezTo>
                  <a:pt x="23754" y="19405"/>
                  <a:pt x="23580" y="21466"/>
                  <a:pt x="22464" y="23460"/>
                </a:cubicBezTo>
                <a:cubicBezTo>
                  <a:pt x="20882" y="26284"/>
                  <a:pt x="18005" y="27654"/>
                  <a:pt x="15044" y="27654"/>
                </a:cubicBezTo>
                <a:cubicBezTo>
                  <a:pt x="13094" y="27654"/>
                  <a:pt x="11108" y="27060"/>
                  <a:pt x="9432" y="25894"/>
                </a:cubicBezTo>
                <a:cubicBezTo>
                  <a:pt x="7730" y="24710"/>
                  <a:pt x="6408" y="22914"/>
                  <a:pt x="5813" y="20917"/>
                </a:cubicBezTo>
                <a:cubicBezTo>
                  <a:pt x="5908" y="20794"/>
                  <a:pt x="5926" y="20630"/>
                  <a:pt x="5860" y="20490"/>
                </a:cubicBezTo>
                <a:lnTo>
                  <a:pt x="5860" y="20490"/>
                </a:lnTo>
                <a:lnTo>
                  <a:pt x="5861" y="20491"/>
                </a:lnTo>
                <a:cubicBezTo>
                  <a:pt x="5707" y="20141"/>
                  <a:pt x="5589" y="19777"/>
                  <a:pt x="5511" y="19402"/>
                </a:cubicBezTo>
                <a:cubicBezTo>
                  <a:pt x="5467" y="18994"/>
                  <a:pt x="5455" y="18582"/>
                  <a:pt x="5478" y="18171"/>
                </a:cubicBezTo>
                <a:cubicBezTo>
                  <a:pt x="5480" y="18134"/>
                  <a:pt x="5485" y="18100"/>
                  <a:pt x="5488" y="18063"/>
                </a:cubicBezTo>
                <a:cubicBezTo>
                  <a:pt x="6301" y="18358"/>
                  <a:pt x="7183" y="18520"/>
                  <a:pt x="8115" y="18520"/>
                </a:cubicBezTo>
                <a:cubicBezTo>
                  <a:pt x="8208" y="18520"/>
                  <a:pt x="8302" y="18518"/>
                  <a:pt x="8396" y="18515"/>
                </a:cubicBezTo>
                <a:cubicBezTo>
                  <a:pt x="10491" y="18442"/>
                  <a:pt x="12735" y="17924"/>
                  <a:pt x="14597" y="16860"/>
                </a:cubicBezTo>
                <a:close/>
                <a:moveTo>
                  <a:pt x="9193" y="1"/>
                </a:moveTo>
                <a:cubicBezTo>
                  <a:pt x="6999" y="1"/>
                  <a:pt x="4863" y="714"/>
                  <a:pt x="3713" y="2437"/>
                </a:cubicBezTo>
                <a:cubicBezTo>
                  <a:pt x="1187" y="4294"/>
                  <a:pt x="0" y="7949"/>
                  <a:pt x="275" y="10991"/>
                </a:cubicBezTo>
                <a:cubicBezTo>
                  <a:pt x="530" y="13822"/>
                  <a:pt x="2073" y="16256"/>
                  <a:pt x="4353" y="17543"/>
                </a:cubicBezTo>
                <a:cubicBezTo>
                  <a:pt x="4334" y="18048"/>
                  <a:pt x="4379" y="18553"/>
                  <a:pt x="4485" y="19048"/>
                </a:cubicBezTo>
                <a:cubicBezTo>
                  <a:pt x="4501" y="20156"/>
                  <a:pt x="4704" y="21244"/>
                  <a:pt x="5099" y="22206"/>
                </a:cubicBezTo>
                <a:cubicBezTo>
                  <a:pt x="6782" y="26306"/>
                  <a:pt x="10993" y="28980"/>
                  <a:pt x="15346" y="28980"/>
                </a:cubicBezTo>
                <a:cubicBezTo>
                  <a:pt x="16130" y="28980"/>
                  <a:pt x="16918" y="28893"/>
                  <a:pt x="17698" y="28712"/>
                </a:cubicBezTo>
                <a:cubicBezTo>
                  <a:pt x="22311" y="27642"/>
                  <a:pt x="25477" y="22829"/>
                  <a:pt x="24876" y="18171"/>
                </a:cubicBezTo>
                <a:cubicBezTo>
                  <a:pt x="24815" y="17713"/>
                  <a:pt x="24717" y="17260"/>
                  <a:pt x="24582" y="16818"/>
                </a:cubicBezTo>
                <a:cubicBezTo>
                  <a:pt x="26550" y="15547"/>
                  <a:pt x="28024" y="13524"/>
                  <a:pt x="28441" y="11154"/>
                </a:cubicBezTo>
                <a:cubicBezTo>
                  <a:pt x="29253" y="6545"/>
                  <a:pt x="26353" y="2608"/>
                  <a:pt x="22191" y="938"/>
                </a:cubicBezTo>
                <a:cubicBezTo>
                  <a:pt x="20987" y="455"/>
                  <a:pt x="19607" y="199"/>
                  <a:pt x="18228" y="199"/>
                </a:cubicBezTo>
                <a:cubicBezTo>
                  <a:pt x="16729" y="199"/>
                  <a:pt x="15231" y="502"/>
                  <a:pt x="13964" y="1145"/>
                </a:cubicBezTo>
                <a:cubicBezTo>
                  <a:pt x="12626" y="428"/>
                  <a:pt x="10892" y="1"/>
                  <a:pt x="91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61731D-F28C-473A-8A84-C4AFC4FB7A83}"/>
              </a:ext>
            </a:extLst>
          </p:cNvPr>
          <p:cNvSpPr txBox="1"/>
          <p:nvPr/>
        </p:nvSpPr>
        <p:spPr>
          <a:xfrm>
            <a:off x="669606" y="377600"/>
            <a:ext cx="35342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172910-75A5-4BCA-8166-8CE98017720F}"/>
              </a:ext>
            </a:extLst>
          </p:cNvPr>
          <p:cNvSpPr txBox="1"/>
          <p:nvPr/>
        </p:nvSpPr>
        <p:spPr>
          <a:xfrm>
            <a:off x="4962134" y="365886"/>
            <a:ext cx="35342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5H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57235B-5EDC-4AA4-A475-986CBBE9C0B4}"/>
              </a:ext>
            </a:extLst>
          </p:cNvPr>
          <p:cNvSpPr txBox="1"/>
          <p:nvPr/>
        </p:nvSpPr>
        <p:spPr>
          <a:xfrm>
            <a:off x="669606" y="2313115"/>
            <a:ext cx="3869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84EFE0-3635-476F-A122-F407EDA44164}"/>
              </a:ext>
            </a:extLst>
          </p:cNvPr>
          <p:cNvSpPr txBox="1"/>
          <p:nvPr/>
        </p:nvSpPr>
        <p:spPr>
          <a:xfrm>
            <a:off x="4698140" y="2311462"/>
            <a:ext cx="3869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5H: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</a:p>
        </p:txBody>
      </p:sp>
      <p:pic>
        <p:nvPicPr>
          <p:cNvPr id="29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44DA7D8F-3F13-4511-B3A6-72296052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4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063C6D1-70A8-4584-9B0F-1BF597F25094}"/>
              </a:ext>
            </a:extLst>
          </p:cNvPr>
          <p:cNvSpPr txBox="1"/>
          <p:nvPr/>
        </p:nvSpPr>
        <p:spPr>
          <a:xfrm>
            <a:off x="2114550" y="2919281"/>
            <a:ext cx="4960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77B8F-23CE-4526-A623-70E0F744DFE7}"/>
              </a:ext>
            </a:extLst>
          </p:cNvPr>
          <p:cNvSpPr txBox="1"/>
          <p:nvPr/>
        </p:nvSpPr>
        <p:spPr>
          <a:xfrm>
            <a:off x="1851660" y="992726"/>
            <a:ext cx="54063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665F7AF6-0955-4B7F-AAD3-DA5AC7C6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6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12356CC-B183-49FA-81E7-B21B5D4E4B8B}"/>
              </a:ext>
            </a:extLst>
          </p:cNvPr>
          <p:cNvSpPr txBox="1"/>
          <p:nvPr/>
        </p:nvSpPr>
        <p:spPr>
          <a:xfrm>
            <a:off x="514187" y="176642"/>
            <a:ext cx="3738562" cy="1669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342900" algn="l"/>
                <a:tab pos="4229100" algn="r"/>
              </a:tabLst>
            </a:pP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3/20 SGK</a:t>
            </a:r>
          </a:p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O, 3Ca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	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D31999-E380-4135-93DC-B0937CF952CE}"/>
              </a:ext>
            </a:extLst>
          </p:cNvPr>
          <p:cNvSpPr txBox="1"/>
          <p:nvPr/>
        </p:nvSpPr>
        <p:spPr>
          <a:xfrm>
            <a:off x="766433" y="1936915"/>
            <a:ext cx="3538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2C: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Carbon. 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7996C8-F821-4945-A074-81A161419D35}"/>
              </a:ext>
            </a:extLst>
          </p:cNvPr>
          <p:cNvSpPr txBox="1"/>
          <p:nvPr/>
        </p:nvSpPr>
        <p:spPr>
          <a:xfrm>
            <a:off x="7276689" y="1916134"/>
            <a:ext cx="74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227601-36A5-4E11-9A5B-1392835BBD54}"/>
              </a:ext>
            </a:extLst>
          </p:cNvPr>
          <p:cNvSpPr txBox="1"/>
          <p:nvPr/>
        </p:nvSpPr>
        <p:spPr>
          <a:xfrm>
            <a:off x="766433" y="2692624"/>
            <a:ext cx="3538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5O: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Oxygen. 	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39605-64C0-4EE0-8B9A-0D525A96A125}"/>
              </a:ext>
            </a:extLst>
          </p:cNvPr>
          <p:cNvSpPr txBox="1"/>
          <p:nvPr/>
        </p:nvSpPr>
        <p:spPr>
          <a:xfrm>
            <a:off x="766433" y="3473626"/>
            <a:ext cx="3647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Calcium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Calcium.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98CCC-07FE-4D85-AB73-57CA7F1CC4C0}"/>
              </a:ext>
            </a:extLst>
          </p:cNvPr>
          <p:cNvSpPr txBox="1"/>
          <p:nvPr/>
        </p:nvSpPr>
        <p:spPr>
          <a:xfrm>
            <a:off x="7276689" y="2472880"/>
            <a:ext cx="74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7Ca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FB1AC0-C4D8-41C1-B122-C5F2C57C01FF}"/>
              </a:ext>
            </a:extLst>
          </p:cNvPr>
          <p:cNvSpPr txBox="1"/>
          <p:nvPr/>
        </p:nvSpPr>
        <p:spPr>
          <a:xfrm>
            <a:off x="7276689" y="2988684"/>
            <a:ext cx="74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4Na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BB8B6D-500F-45DD-A5C5-B4A97CCC268F}"/>
              </a:ext>
            </a:extLst>
          </p:cNvPr>
          <p:cNvSpPr txBox="1"/>
          <p:nvPr/>
        </p:nvSpPr>
        <p:spPr>
          <a:xfrm>
            <a:off x="4891253" y="695686"/>
            <a:ext cx="3738562" cy="2777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Nitrogen</a:t>
            </a:r>
          </a:p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Calcium</a:t>
            </a:r>
          </a:p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Sodium	</a:t>
            </a:r>
          </a:p>
        </p:txBody>
      </p:sp>
      <p:pic>
        <p:nvPicPr>
          <p:cNvPr id="10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9DB506EA-EBA4-48F5-8AAB-C24E213F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514187" cy="52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B777B8F-23CE-4526-A623-70E0F744DFE7}"/>
              </a:ext>
            </a:extLst>
          </p:cNvPr>
          <p:cNvSpPr txBox="1"/>
          <p:nvPr/>
        </p:nvSpPr>
        <p:spPr>
          <a:xfrm>
            <a:off x="1873174" y="1986975"/>
            <a:ext cx="5406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NGUYÊN TỬ KHỐI</a:t>
            </a:r>
          </a:p>
        </p:txBody>
      </p:sp>
      <p:pic>
        <p:nvPicPr>
          <p:cNvPr id="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665F7AF6-0955-4B7F-AAD3-DA5AC7C6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07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329160" y="79054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329160" y="128136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4925A8-F645-4975-A9BD-EFBD51FAFA71}"/>
              </a:ext>
            </a:extLst>
          </p:cNvPr>
          <p:cNvSpPr/>
          <p:nvPr/>
        </p:nvSpPr>
        <p:spPr>
          <a:xfrm>
            <a:off x="2490573" y="1681146"/>
            <a:ext cx="845820" cy="810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DA1DF-9C4F-4203-AB95-B2F298B5760B}"/>
              </a:ext>
            </a:extLst>
          </p:cNvPr>
          <p:cNvSpPr txBox="1"/>
          <p:nvPr/>
        </p:nvSpPr>
        <p:spPr>
          <a:xfrm>
            <a:off x="2114550" y="2571750"/>
            <a:ext cx="4937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E8716-4708-4F16-99D1-BAA0F5AD0FC5}"/>
              </a:ext>
            </a:extLst>
          </p:cNvPr>
          <p:cNvSpPr txBox="1"/>
          <p:nvPr/>
        </p:nvSpPr>
        <p:spPr>
          <a:xfrm>
            <a:off x="2114550" y="1043656"/>
            <a:ext cx="4949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297614B3-95CA-4E75-81D6-B57A07F0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BC475F-E1DD-4741-8805-59355B9EE1B3}"/>
              </a:ext>
            </a:extLst>
          </p:cNvPr>
          <p:cNvSpPr txBox="1"/>
          <p:nvPr/>
        </p:nvSpPr>
        <p:spPr>
          <a:xfrm>
            <a:off x="2125980" y="3414818"/>
            <a:ext cx="4937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1,9926.10</a:t>
            </a:r>
            <a:r>
              <a:rPr lang="en-US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4F2E5A-52F1-4999-ACCA-44E26DED0526}"/>
              </a:ext>
            </a:extLst>
          </p:cNvPr>
          <p:cNvGrpSpPr/>
          <p:nvPr/>
        </p:nvGrpSpPr>
        <p:grpSpPr>
          <a:xfrm>
            <a:off x="3502124" y="1045682"/>
            <a:ext cx="4610969" cy="1614382"/>
            <a:chOff x="1611632" y="502920"/>
            <a:chExt cx="6309356" cy="206883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57D7CCB-F035-4298-A7BA-12B1862CB0DE}"/>
                </a:ext>
              </a:extLst>
            </p:cNvPr>
            <p:cNvCxnSpPr>
              <a:cxnSpLocks/>
            </p:cNvCxnSpPr>
            <p:nvPr/>
          </p:nvCxnSpPr>
          <p:spPr>
            <a:xfrm>
              <a:off x="4663440" y="502920"/>
              <a:ext cx="0" cy="206883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851509C-4352-498E-89C7-CAE26E12D9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1780" y="502920"/>
              <a:ext cx="3909060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9EC9765-9186-443D-8134-F94EE4F90EFA}"/>
                </a:ext>
              </a:extLst>
            </p:cNvPr>
            <p:cNvSpPr/>
            <p:nvPr/>
          </p:nvSpPr>
          <p:spPr>
            <a:xfrm>
              <a:off x="1611632" y="502920"/>
              <a:ext cx="2400296" cy="1211565"/>
            </a:xfrm>
            <a:prstGeom prst="triangl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1012D84-2C1E-42EA-A342-2D903D76271C}"/>
                </a:ext>
              </a:extLst>
            </p:cNvPr>
            <p:cNvSpPr/>
            <p:nvPr/>
          </p:nvSpPr>
          <p:spPr>
            <a:xfrm>
              <a:off x="5520692" y="506714"/>
              <a:ext cx="2400296" cy="1211565"/>
            </a:xfrm>
            <a:prstGeom prst="triangl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761B67-F4C6-4F41-AD01-B68C4D1C9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1928" y="2571750"/>
              <a:ext cx="1330093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517787CC-01FB-436E-A954-63B8A51C6539}"/>
              </a:ext>
            </a:extLst>
          </p:cNvPr>
          <p:cNvSpPr/>
          <p:nvPr/>
        </p:nvSpPr>
        <p:spPr>
          <a:xfrm>
            <a:off x="4214780" y="1631100"/>
            <a:ext cx="319631" cy="329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25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B07A20-FA52-44B8-A04C-0608CFE397E0}"/>
              </a:ext>
            </a:extLst>
          </p:cNvPr>
          <p:cNvSpPr txBox="1"/>
          <p:nvPr/>
        </p:nvSpPr>
        <p:spPr>
          <a:xfrm>
            <a:off x="17200" y="-26505"/>
            <a:ext cx="9144000" cy="5029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E510C86-5912-4433-969F-F143D651E12B}"/>
              </a:ext>
            </a:extLst>
          </p:cNvPr>
          <p:cNvGrpSpPr/>
          <p:nvPr/>
        </p:nvGrpSpPr>
        <p:grpSpPr>
          <a:xfrm>
            <a:off x="1508760" y="284959"/>
            <a:ext cx="7086598" cy="2457450"/>
            <a:chOff x="1611632" y="502920"/>
            <a:chExt cx="6309356" cy="206883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0950C22-9D29-41D8-A309-55241D14B4DE}"/>
                </a:ext>
              </a:extLst>
            </p:cNvPr>
            <p:cNvCxnSpPr>
              <a:cxnSpLocks/>
            </p:cNvCxnSpPr>
            <p:nvPr/>
          </p:nvCxnSpPr>
          <p:spPr>
            <a:xfrm>
              <a:off x="4663440" y="502920"/>
              <a:ext cx="0" cy="206883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4B41A2-8EB7-454D-8150-299345A4F7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1780" y="502920"/>
              <a:ext cx="3909060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590E8EA-F5E5-4274-8F52-0D384388A61B}"/>
                </a:ext>
              </a:extLst>
            </p:cNvPr>
            <p:cNvSpPr/>
            <p:nvPr/>
          </p:nvSpPr>
          <p:spPr>
            <a:xfrm>
              <a:off x="1611632" y="502920"/>
              <a:ext cx="2400296" cy="1211565"/>
            </a:xfrm>
            <a:prstGeom prst="triangl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EA18744-1FD2-431B-997E-043DBF402327}"/>
                </a:ext>
              </a:extLst>
            </p:cNvPr>
            <p:cNvSpPr/>
            <p:nvPr/>
          </p:nvSpPr>
          <p:spPr>
            <a:xfrm>
              <a:off x="5520692" y="506714"/>
              <a:ext cx="2400296" cy="1211565"/>
            </a:xfrm>
            <a:prstGeom prst="triangl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89DDC8A-F18F-4EE6-A00E-605BBBA578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1928" y="2571750"/>
              <a:ext cx="1330093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D3E757FF-6A0F-4C17-AAC7-EC6569D564DE}"/>
              </a:ext>
            </a:extLst>
          </p:cNvPr>
          <p:cNvSpPr/>
          <p:nvPr/>
        </p:nvSpPr>
        <p:spPr>
          <a:xfrm>
            <a:off x="7017611" y="1217112"/>
            <a:ext cx="561664" cy="497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E7A049E-7AA4-400B-9A76-BE763DC9202B}"/>
              </a:ext>
            </a:extLst>
          </p:cNvPr>
          <p:cNvGrpSpPr/>
          <p:nvPr/>
        </p:nvGrpSpPr>
        <p:grpSpPr>
          <a:xfrm>
            <a:off x="1905414" y="562432"/>
            <a:ext cx="1830884" cy="1162304"/>
            <a:chOff x="1905414" y="562432"/>
            <a:chExt cx="1830884" cy="11623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904A5B-3E89-4383-A704-F6B3AAB8662D}"/>
                </a:ext>
              </a:extLst>
            </p:cNvPr>
            <p:cNvSpPr/>
            <p:nvPr/>
          </p:nvSpPr>
          <p:spPr>
            <a:xfrm>
              <a:off x="2221843" y="138540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8972A5-973B-4390-B64B-59396269770E}"/>
                </a:ext>
              </a:extLst>
            </p:cNvPr>
            <p:cNvSpPr/>
            <p:nvPr/>
          </p:nvSpPr>
          <p:spPr>
            <a:xfrm>
              <a:off x="1905414" y="139565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9D024A-590F-4614-B918-5D299AC576E9}"/>
                </a:ext>
              </a:extLst>
            </p:cNvPr>
            <p:cNvSpPr/>
            <p:nvPr/>
          </p:nvSpPr>
          <p:spPr>
            <a:xfrm>
              <a:off x="2526440" y="138540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F94AAEC-6FA8-436D-BF2D-567A95184FBC}"/>
                </a:ext>
              </a:extLst>
            </p:cNvPr>
            <p:cNvSpPr/>
            <p:nvPr/>
          </p:nvSpPr>
          <p:spPr>
            <a:xfrm>
              <a:off x="2837757" y="137279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1878CDC-A3A9-4D49-8206-D78E0FC3FC20}"/>
                </a:ext>
              </a:extLst>
            </p:cNvPr>
            <p:cNvSpPr/>
            <p:nvPr/>
          </p:nvSpPr>
          <p:spPr>
            <a:xfrm>
              <a:off x="3142756" y="137279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3C4F75E-4C68-4E89-B853-459DDB45B064}"/>
                </a:ext>
              </a:extLst>
            </p:cNvPr>
            <p:cNvSpPr/>
            <p:nvPr/>
          </p:nvSpPr>
          <p:spPr>
            <a:xfrm>
              <a:off x="3416667" y="137279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5099C4A-B31E-4374-B0B0-FA2865349C01}"/>
                </a:ext>
              </a:extLst>
            </p:cNvPr>
            <p:cNvSpPr/>
            <p:nvPr/>
          </p:nvSpPr>
          <p:spPr>
            <a:xfrm>
              <a:off x="2679819" y="562432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7FC5D69-3126-48D2-BC80-61403FF44DB0}"/>
                </a:ext>
              </a:extLst>
            </p:cNvPr>
            <p:cNvSpPr/>
            <p:nvPr/>
          </p:nvSpPr>
          <p:spPr>
            <a:xfrm>
              <a:off x="2410987" y="1084199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E70621-23B3-45BC-973E-8E491507D007}"/>
                </a:ext>
              </a:extLst>
            </p:cNvPr>
            <p:cNvSpPr/>
            <p:nvPr/>
          </p:nvSpPr>
          <p:spPr>
            <a:xfrm>
              <a:off x="2747197" y="1084199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9F16277-1F2F-4E02-B3E7-EAF7E1F2BD41}"/>
                </a:ext>
              </a:extLst>
            </p:cNvPr>
            <p:cNvSpPr/>
            <p:nvPr/>
          </p:nvSpPr>
          <p:spPr>
            <a:xfrm>
              <a:off x="3056437" y="1063956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BC7BB0-8400-4A2F-9771-520D487032BF}"/>
                </a:ext>
              </a:extLst>
            </p:cNvPr>
            <p:cNvSpPr/>
            <p:nvPr/>
          </p:nvSpPr>
          <p:spPr>
            <a:xfrm>
              <a:off x="2834245" y="81319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282C5A9-9154-42A1-9D8C-8C74D28D7491}"/>
                </a:ext>
              </a:extLst>
            </p:cNvPr>
            <p:cNvSpPr/>
            <p:nvPr/>
          </p:nvSpPr>
          <p:spPr>
            <a:xfrm>
              <a:off x="2526149" y="833437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41CBC54-511D-4EDB-B571-43C60B9C3AEA}"/>
              </a:ext>
            </a:extLst>
          </p:cNvPr>
          <p:cNvSpPr txBox="1"/>
          <p:nvPr/>
        </p:nvSpPr>
        <p:spPr>
          <a:xfrm>
            <a:off x="498998" y="2811945"/>
            <a:ext cx="8087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=         </a:t>
            </a:r>
            <a:r>
              <a:rPr lang="en-US" sz="6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baseline="-25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DDCAE1-EE31-4078-979A-2A61420158DA}"/>
              </a:ext>
            </a:extLst>
          </p:cNvPr>
          <p:cNvSpPr txBox="1"/>
          <p:nvPr/>
        </p:nvSpPr>
        <p:spPr>
          <a:xfrm>
            <a:off x="122678" y="2801709"/>
            <a:ext cx="8087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=         </a:t>
            </a:r>
            <a:r>
              <a:rPr lang="en-US" sz="6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baseline="-25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9AB0AC-F710-47F6-9D17-1CF68C72684C}"/>
              </a:ext>
            </a:extLst>
          </p:cNvPr>
          <p:cNvSpPr txBox="1"/>
          <p:nvPr/>
        </p:nvSpPr>
        <p:spPr>
          <a:xfrm>
            <a:off x="507422" y="3733639"/>
            <a:ext cx="8087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=     ?  </a:t>
            </a:r>
            <a:r>
              <a:rPr lang="en-US" sz="6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baseline="-25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05826B-EBE2-4062-B851-05845FB0B2F2}"/>
              </a:ext>
            </a:extLst>
          </p:cNvPr>
          <p:cNvGrpSpPr/>
          <p:nvPr/>
        </p:nvGrpSpPr>
        <p:grpSpPr>
          <a:xfrm>
            <a:off x="507422" y="3525233"/>
            <a:ext cx="8868648" cy="1569660"/>
            <a:chOff x="498998" y="4477838"/>
            <a:chExt cx="8868648" cy="15696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D0E4AA-5690-44E7-BF7F-19994B1C731C}"/>
                </a:ext>
              </a:extLst>
            </p:cNvPr>
            <p:cNvSpPr txBox="1"/>
            <p:nvPr/>
          </p:nvSpPr>
          <p:spPr>
            <a:xfrm>
              <a:off x="498998" y="4653981"/>
              <a:ext cx="88686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đvC</a:t>
              </a:r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 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6000" b="1" dirty="0" err="1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6000" b="1" baseline="-25000" dirty="0" err="1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C69471E-DBA8-40CA-A65C-592BBA32244E}"/>
                </a:ext>
              </a:extLst>
            </p:cNvPr>
            <p:cNvGrpSpPr/>
            <p:nvPr/>
          </p:nvGrpSpPr>
          <p:grpSpPr>
            <a:xfrm>
              <a:off x="5704530" y="4477838"/>
              <a:ext cx="1141366" cy="1569660"/>
              <a:chOff x="-2193476" y="-19715"/>
              <a:chExt cx="1141366" cy="156966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3BC61B-F9A8-4BC2-8FF4-0311C448ACC9}"/>
                  </a:ext>
                </a:extLst>
              </p:cNvPr>
              <p:cNvSpPr txBox="1"/>
              <p:nvPr/>
            </p:nvSpPr>
            <p:spPr>
              <a:xfrm>
                <a:off x="-2193476" y="-19715"/>
                <a:ext cx="114136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2B24F6C7-8F92-4446-8A0F-BA8D3D2754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002976" y="764997"/>
                <a:ext cx="861815" cy="1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D0898B-5DF0-4D1B-AE5D-071D408DBBE1}"/>
              </a:ext>
            </a:extLst>
          </p:cNvPr>
          <p:cNvGrpSpPr/>
          <p:nvPr/>
        </p:nvGrpSpPr>
        <p:grpSpPr>
          <a:xfrm>
            <a:off x="489580" y="3544283"/>
            <a:ext cx="8868648" cy="1569660"/>
            <a:chOff x="498998" y="4477838"/>
            <a:chExt cx="8868648" cy="156966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A4C326E-9874-4EB2-A33E-965C216D2C88}"/>
                </a:ext>
              </a:extLst>
            </p:cNvPr>
            <p:cNvSpPr txBox="1"/>
            <p:nvPr/>
          </p:nvSpPr>
          <p:spPr>
            <a:xfrm>
              <a:off x="498998" y="4653981"/>
              <a:ext cx="88686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 =  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6000" b="1" dirty="0" err="1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6000" b="1" baseline="-25000" dirty="0" err="1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49F6EC4-BF2D-4287-ACC7-965AB63C83E7}"/>
                </a:ext>
              </a:extLst>
            </p:cNvPr>
            <p:cNvGrpSpPr/>
            <p:nvPr/>
          </p:nvGrpSpPr>
          <p:grpSpPr>
            <a:xfrm>
              <a:off x="5704530" y="4477838"/>
              <a:ext cx="1141366" cy="1569660"/>
              <a:chOff x="-2193476" y="-19715"/>
              <a:chExt cx="1141366" cy="1569660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5EA41C3-B16A-4E13-801B-2FD36B305EB7}"/>
                  </a:ext>
                </a:extLst>
              </p:cNvPr>
              <p:cNvSpPr txBox="1"/>
              <p:nvPr/>
            </p:nvSpPr>
            <p:spPr>
              <a:xfrm>
                <a:off x="-2193476" y="-19715"/>
                <a:ext cx="114136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A89F2CD-B77B-4CF3-B345-16C480B2F2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002976" y="764997"/>
                <a:ext cx="861815" cy="1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84F2A1C-FDB9-40AB-BBD1-A0B691291E89}"/>
              </a:ext>
            </a:extLst>
          </p:cNvPr>
          <p:cNvSpPr txBox="1"/>
          <p:nvPr/>
        </p:nvSpPr>
        <p:spPr>
          <a:xfrm>
            <a:off x="2040221" y="2784268"/>
            <a:ext cx="8087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đvC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</a:t>
            </a:r>
            <a:r>
              <a:rPr lang="en-US" sz="6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baseline="-25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740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1"/>
      <p:bldP spid="39" grpId="0"/>
      <p:bldP spid="39" grpId="1"/>
      <p:bldP spid="40" grpId="0"/>
      <p:bldP spid="40" grpId="1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A2E81-08FB-42C0-A67C-60D1E3B7C870}"/>
              </a:ext>
            </a:extLst>
          </p:cNvPr>
          <p:cNvSpPr txBox="1"/>
          <p:nvPr/>
        </p:nvSpPr>
        <p:spPr>
          <a:xfrm>
            <a:off x="-17200" y="-48464"/>
            <a:ext cx="9144000" cy="5029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C884D-4D99-44AA-BAEC-CF90CFE9CCAE}"/>
              </a:ext>
            </a:extLst>
          </p:cNvPr>
          <p:cNvSpPr txBox="1"/>
          <p:nvPr/>
        </p:nvSpPr>
        <p:spPr>
          <a:xfrm>
            <a:off x="17200" y="10364"/>
            <a:ext cx="910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baseline="-25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đvC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D571B-4027-4FDC-A2F4-4B31998F29B3}"/>
              </a:ext>
            </a:extLst>
          </p:cNvPr>
          <p:cNvSpPr txBox="1"/>
          <p:nvPr/>
        </p:nvSpPr>
        <p:spPr>
          <a:xfrm>
            <a:off x="-17200" y="1294871"/>
            <a:ext cx="9109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B845-7A06-4E6D-A051-CB2AEE8FC287}"/>
              </a:ext>
            </a:extLst>
          </p:cNvPr>
          <p:cNvSpPr txBox="1"/>
          <p:nvPr/>
        </p:nvSpPr>
        <p:spPr>
          <a:xfrm>
            <a:off x="34400" y="10363"/>
            <a:ext cx="910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11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5FF8F923-FA03-4205-BD73-EAB11747C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436" y="342047"/>
            <a:ext cx="7006857" cy="30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ĐIỂM DANH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 – GV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HS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không vào được lớp học lms thì liên hệ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0907490064 hay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VNPT 0911956868 qua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nghỉ thì PHHS nhắn tin xin phép GVCN qua zalo.</a:t>
            </a:r>
            <a:endParaRPr lang="en-US" altLang="en-US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B07A20-FA52-44B8-A04C-0608CFE397E0}"/>
              </a:ext>
            </a:extLst>
          </p:cNvPr>
          <p:cNvSpPr txBox="1"/>
          <p:nvPr/>
        </p:nvSpPr>
        <p:spPr>
          <a:xfrm>
            <a:off x="0" y="15387"/>
            <a:ext cx="9144000" cy="5029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E510C86-5912-4433-969F-F143D651E12B}"/>
              </a:ext>
            </a:extLst>
          </p:cNvPr>
          <p:cNvGrpSpPr/>
          <p:nvPr/>
        </p:nvGrpSpPr>
        <p:grpSpPr>
          <a:xfrm>
            <a:off x="1546860" y="284959"/>
            <a:ext cx="7086598" cy="2457450"/>
            <a:chOff x="1611632" y="502920"/>
            <a:chExt cx="6309356" cy="206883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0950C22-9D29-41D8-A309-55241D14B4DE}"/>
                </a:ext>
              </a:extLst>
            </p:cNvPr>
            <p:cNvCxnSpPr>
              <a:cxnSpLocks/>
            </p:cNvCxnSpPr>
            <p:nvPr/>
          </p:nvCxnSpPr>
          <p:spPr>
            <a:xfrm>
              <a:off x="4663440" y="502920"/>
              <a:ext cx="0" cy="206883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4B41A2-8EB7-454D-8150-299345A4F7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1780" y="502920"/>
              <a:ext cx="3909060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590E8EA-F5E5-4274-8F52-0D384388A61B}"/>
                </a:ext>
              </a:extLst>
            </p:cNvPr>
            <p:cNvSpPr/>
            <p:nvPr/>
          </p:nvSpPr>
          <p:spPr>
            <a:xfrm>
              <a:off x="1611632" y="502920"/>
              <a:ext cx="2400296" cy="1211565"/>
            </a:xfrm>
            <a:prstGeom prst="triangl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EA18744-1FD2-431B-997E-043DBF402327}"/>
                </a:ext>
              </a:extLst>
            </p:cNvPr>
            <p:cNvSpPr/>
            <p:nvPr/>
          </p:nvSpPr>
          <p:spPr>
            <a:xfrm>
              <a:off x="5520692" y="506714"/>
              <a:ext cx="2400296" cy="1211565"/>
            </a:xfrm>
            <a:prstGeom prst="triangl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89DDC8A-F18F-4EE6-A00E-605BBBA578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1928" y="2571750"/>
              <a:ext cx="1330093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D3E757FF-6A0F-4C17-AAC7-EC6569D564DE}"/>
              </a:ext>
            </a:extLst>
          </p:cNvPr>
          <p:cNvSpPr/>
          <p:nvPr/>
        </p:nvSpPr>
        <p:spPr>
          <a:xfrm>
            <a:off x="7017611" y="1063956"/>
            <a:ext cx="764686" cy="650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E7A049E-7AA4-400B-9A76-BE763DC9202B}"/>
              </a:ext>
            </a:extLst>
          </p:cNvPr>
          <p:cNvGrpSpPr/>
          <p:nvPr/>
        </p:nvGrpSpPr>
        <p:grpSpPr>
          <a:xfrm>
            <a:off x="1905414" y="562432"/>
            <a:ext cx="1830884" cy="1162304"/>
            <a:chOff x="1905414" y="562432"/>
            <a:chExt cx="1830884" cy="11623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904A5B-3E89-4383-A704-F6B3AAB8662D}"/>
                </a:ext>
              </a:extLst>
            </p:cNvPr>
            <p:cNvSpPr/>
            <p:nvPr/>
          </p:nvSpPr>
          <p:spPr>
            <a:xfrm>
              <a:off x="2221843" y="138540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8972A5-973B-4390-B64B-59396269770E}"/>
                </a:ext>
              </a:extLst>
            </p:cNvPr>
            <p:cNvSpPr/>
            <p:nvPr/>
          </p:nvSpPr>
          <p:spPr>
            <a:xfrm>
              <a:off x="1905414" y="139565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9D024A-590F-4614-B918-5D299AC576E9}"/>
                </a:ext>
              </a:extLst>
            </p:cNvPr>
            <p:cNvSpPr/>
            <p:nvPr/>
          </p:nvSpPr>
          <p:spPr>
            <a:xfrm>
              <a:off x="2526440" y="138540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F94AAEC-6FA8-436D-BF2D-567A95184FBC}"/>
                </a:ext>
              </a:extLst>
            </p:cNvPr>
            <p:cNvSpPr/>
            <p:nvPr/>
          </p:nvSpPr>
          <p:spPr>
            <a:xfrm>
              <a:off x="2837757" y="137279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1878CDC-A3A9-4D49-8206-D78E0FC3FC20}"/>
                </a:ext>
              </a:extLst>
            </p:cNvPr>
            <p:cNvSpPr/>
            <p:nvPr/>
          </p:nvSpPr>
          <p:spPr>
            <a:xfrm>
              <a:off x="3142756" y="137279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3C4F75E-4C68-4E89-B853-459DDB45B064}"/>
                </a:ext>
              </a:extLst>
            </p:cNvPr>
            <p:cNvSpPr/>
            <p:nvPr/>
          </p:nvSpPr>
          <p:spPr>
            <a:xfrm>
              <a:off x="3416667" y="137279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5099C4A-B31E-4374-B0B0-FA2865349C01}"/>
                </a:ext>
              </a:extLst>
            </p:cNvPr>
            <p:cNvSpPr/>
            <p:nvPr/>
          </p:nvSpPr>
          <p:spPr>
            <a:xfrm>
              <a:off x="2679819" y="562432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7FC5D69-3126-48D2-BC80-61403FF44DB0}"/>
                </a:ext>
              </a:extLst>
            </p:cNvPr>
            <p:cNvSpPr/>
            <p:nvPr/>
          </p:nvSpPr>
          <p:spPr>
            <a:xfrm>
              <a:off x="2410987" y="1084199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E70621-23B3-45BC-973E-8E491507D007}"/>
                </a:ext>
              </a:extLst>
            </p:cNvPr>
            <p:cNvSpPr/>
            <p:nvPr/>
          </p:nvSpPr>
          <p:spPr>
            <a:xfrm>
              <a:off x="2747197" y="1084199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9F16277-1F2F-4E02-B3E7-EAF7E1F2BD41}"/>
                </a:ext>
              </a:extLst>
            </p:cNvPr>
            <p:cNvSpPr/>
            <p:nvPr/>
          </p:nvSpPr>
          <p:spPr>
            <a:xfrm>
              <a:off x="3056437" y="1063956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BC7BB0-8400-4A2F-9771-520D487032BF}"/>
                </a:ext>
              </a:extLst>
            </p:cNvPr>
            <p:cNvSpPr/>
            <p:nvPr/>
          </p:nvSpPr>
          <p:spPr>
            <a:xfrm>
              <a:off x="2834245" y="813194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282C5A9-9154-42A1-9D8C-8C74D28D7491}"/>
                </a:ext>
              </a:extLst>
            </p:cNvPr>
            <p:cNvSpPr/>
            <p:nvPr/>
          </p:nvSpPr>
          <p:spPr>
            <a:xfrm>
              <a:off x="2526149" y="833437"/>
              <a:ext cx="319631" cy="3290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C5E86871-8B8F-4845-89A1-957208B5216A}"/>
              </a:ext>
            </a:extLst>
          </p:cNvPr>
          <p:cNvSpPr/>
          <p:nvPr/>
        </p:nvSpPr>
        <p:spPr>
          <a:xfrm>
            <a:off x="2262433" y="859101"/>
            <a:ext cx="319631" cy="329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D6A64-EBF4-4C38-B329-7DC13C610B80}"/>
              </a:ext>
            </a:extLst>
          </p:cNvPr>
          <p:cNvSpPr txBox="1"/>
          <p:nvPr/>
        </p:nvSpPr>
        <p:spPr>
          <a:xfrm>
            <a:off x="0" y="2770423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07B6D50-B2BB-4833-9128-3C044F3487F5}"/>
              </a:ext>
            </a:extLst>
          </p:cNvPr>
          <p:cNvSpPr/>
          <p:nvPr/>
        </p:nvSpPr>
        <p:spPr>
          <a:xfrm>
            <a:off x="3138835" y="823998"/>
            <a:ext cx="319631" cy="329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3E52E24-3A0E-4467-B968-E086DD95B943}"/>
              </a:ext>
            </a:extLst>
          </p:cNvPr>
          <p:cNvSpPr/>
          <p:nvPr/>
        </p:nvSpPr>
        <p:spPr>
          <a:xfrm>
            <a:off x="3310730" y="1070386"/>
            <a:ext cx="319631" cy="329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DEA0D11-ADD4-445E-8B29-9CF5713BCDE2}"/>
              </a:ext>
            </a:extLst>
          </p:cNvPr>
          <p:cNvSpPr/>
          <p:nvPr/>
        </p:nvSpPr>
        <p:spPr>
          <a:xfrm>
            <a:off x="2091354" y="1135526"/>
            <a:ext cx="319631" cy="329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72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5FAE9FB0-B46F-43EE-9034-5476C60A7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9DC7DCA-88C6-4C1E-85B8-A0D96C12B305}"/>
              </a:ext>
            </a:extLst>
          </p:cNvPr>
          <p:cNvSpPr txBox="1"/>
          <p:nvPr/>
        </p:nvSpPr>
        <p:spPr>
          <a:xfrm>
            <a:off x="2742" y="3137106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 =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02667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B07A20-FA52-44B8-A04C-0608CFE397E0}"/>
              </a:ext>
            </a:extLst>
          </p:cNvPr>
          <p:cNvSpPr txBox="1"/>
          <p:nvPr/>
        </p:nvSpPr>
        <p:spPr>
          <a:xfrm>
            <a:off x="20724" y="-26505"/>
            <a:ext cx="9144000" cy="5029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E510C86-5912-4433-969F-F143D651E12B}"/>
              </a:ext>
            </a:extLst>
          </p:cNvPr>
          <p:cNvGrpSpPr/>
          <p:nvPr/>
        </p:nvGrpSpPr>
        <p:grpSpPr>
          <a:xfrm>
            <a:off x="1546860" y="284959"/>
            <a:ext cx="7086598" cy="2457450"/>
            <a:chOff x="1611632" y="502920"/>
            <a:chExt cx="6309356" cy="206883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0950C22-9D29-41D8-A309-55241D14B4DE}"/>
                </a:ext>
              </a:extLst>
            </p:cNvPr>
            <p:cNvCxnSpPr>
              <a:cxnSpLocks/>
            </p:cNvCxnSpPr>
            <p:nvPr/>
          </p:nvCxnSpPr>
          <p:spPr>
            <a:xfrm>
              <a:off x="4663440" y="502920"/>
              <a:ext cx="0" cy="206883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4B41A2-8EB7-454D-8150-299345A4F7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1780" y="502920"/>
              <a:ext cx="3909060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590E8EA-F5E5-4274-8F52-0D384388A61B}"/>
                </a:ext>
              </a:extLst>
            </p:cNvPr>
            <p:cNvSpPr/>
            <p:nvPr/>
          </p:nvSpPr>
          <p:spPr>
            <a:xfrm>
              <a:off x="1611632" y="502920"/>
              <a:ext cx="2400296" cy="1211565"/>
            </a:xfrm>
            <a:prstGeom prst="triangl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EA18744-1FD2-431B-997E-043DBF402327}"/>
                </a:ext>
              </a:extLst>
            </p:cNvPr>
            <p:cNvSpPr/>
            <p:nvPr/>
          </p:nvSpPr>
          <p:spPr>
            <a:xfrm>
              <a:off x="5520692" y="506714"/>
              <a:ext cx="2400296" cy="1211565"/>
            </a:xfrm>
            <a:prstGeom prst="triangl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89DDC8A-F18F-4EE6-A00E-605BBBA578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1928" y="2571750"/>
              <a:ext cx="1330093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D3E757FF-6A0F-4C17-AAC7-EC6569D564DE}"/>
              </a:ext>
            </a:extLst>
          </p:cNvPr>
          <p:cNvSpPr/>
          <p:nvPr/>
        </p:nvSpPr>
        <p:spPr>
          <a:xfrm>
            <a:off x="7017611" y="1393038"/>
            <a:ext cx="579529" cy="321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5E86871-8B8F-4845-89A1-957208B5216A}"/>
              </a:ext>
            </a:extLst>
          </p:cNvPr>
          <p:cNvSpPr/>
          <p:nvPr/>
        </p:nvSpPr>
        <p:spPr>
          <a:xfrm>
            <a:off x="2624383" y="1392501"/>
            <a:ext cx="319631" cy="329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D6A64-EBF4-4C38-B329-7DC13C610B80}"/>
              </a:ext>
            </a:extLst>
          </p:cNvPr>
          <p:cNvSpPr txBox="1"/>
          <p:nvPr/>
        </p:nvSpPr>
        <p:spPr>
          <a:xfrm>
            <a:off x="0" y="2770423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2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5FAE9FB0-B46F-43EE-9034-5476C60A7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9DC7DCA-88C6-4C1E-85B8-A0D96C12B305}"/>
              </a:ext>
            </a:extLst>
          </p:cNvPr>
          <p:cNvSpPr txBox="1"/>
          <p:nvPr/>
        </p:nvSpPr>
        <p:spPr>
          <a:xfrm>
            <a:off x="9525" y="3223849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 =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615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7AA21C-E6BD-4931-BEB8-7F644AEE186E}"/>
              </a:ext>
            </a:extLst>
          </p:cNvPr>
          <p:cNvSpPr txBox="1"/>
          <p:nvPr/>
        </p:nvSpPr>
        <p:spPr>
          <a:xfrm>
            <a:off x="20724" y="-26505"/>
            <a:ext cx="9144000" cy="5029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22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F65ED7-18C2-4A93-A97A-94C7D50DF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619756"/>
              </p:ext>
            </p:extLst>
          </p:nvPr>
        </p:nvGraphicFramePr>
        <p:xfrm>
          <a:off x="462905" y="298580"/>
          <a:ext cx="8233499" cy="4375073"/>
        </p:xfrm>
        <a:graphic>
          <a:graphicData uri="http://schemas.openxmlformats.org/drawingml/2006/table">
            <a:tbl>
              <a:tblPr firstRow="1" firstCol="1" bandRow="1"/>
              <a:tblGrid>
                <a:gridCol w="976420">
                  <a:extLst>
                    <a:ext uri="{9D8B030D-6E8A-4147-A177-3AD203B41FA5}">
                      <a16:colId xmlns:a16="http://schemas.microsoft.com/office/drawing/2014/main" val="1330064542"/>
                    </a:ext>
                  </a:extLst>
                </a:gridCol>
                <a:gridCol w="1487401">
                  <a:extLst>
                    <a:ext uri="{9D8B030D-6E8A-4147-A177-3AD203B41FA5}">
                      <a16:colId xmlns:a16="http://schemas.microsoft.com/office/drawing/2014/main" val="984136421"/>
                    </a:ext>
                  </a:extLst>
                </a:gridCol>
                <a:gridCol w="1211158">
                  <a:extLst>
                    <a:ext uri="{9D8B030D-6E8A-4147-A177-3AD203B41FA5}">
                      <a16:colId xmlns:a16="http://schemas.microsoft.com/office/drawing/2014/main" val="468524666"/>
                    </a:ext>
                  </a:extLst>
                </a:gridCol>
                <a:gridCol w="1245201">
                  <a:extLst>
                    <a:ext uri="{9D8B030D-6E8A-4147-A177-3AD203B41FA5}">
                      <a16:colId xmlns:a16="http://schemas.microsoft.com/office/drawing/2014/main" val="1380138842"/>
                    </a:ext>
                  </a:extLst>
                </a:gridCol>
                <a:gridCol w="1602520">
                  <a:extLst>
                    <a:ext uri="{9D8B030D-6E8A-4147-A177-3AD203B41FA5}">
                      <a16:colId xmlns:a16="http://schemas.microsoft.com/office/drawing/2014/main" val="1250166758"/>
                    </a:ext>
                  </a:extLst>
                </a:gridCol>
                <a:gridCol w="1710799">
                  <a:extLst>
                    <a:ext uri="{9D8B030D-6E8A-4147-A177-3AD203B41FA5}">
                      <a16:colId xmlns:a16="http://schemas.microsoft.com/office/drawing/2014/main" val="2852621213"/>
                    </a:ext>
                  </a:extLst>
                </a:gridCol>
              </a:tblGrid>
              <a:tr h="6267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 TỬ KHỐI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5586741"/>
                  </a:ext>
                </a:extLst>
              </a:tr>
              <a:tr h="388984"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/pəˈtæsiəm/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4381684"/>
                  </a:ext>
                </a:extLst>
              </a:tr>
              <a:tr h="388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/ˈsəʊdiəm/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1046599"/>
                  </a:ext>
                </a:extLst>
              </a:tr>
              <a:tr h="34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/ˈsɪlvər/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Silver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6232893"/>
                  </a:ext>
                </a:extLst>
              </a:tr>
              <a:tr h="388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/ˈklɔːriːn/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71390"/>
                  </a:ext>
                </a:extLst>
              </a:tr>
              <a:tr h="34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/ˈlɪθiəm/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Lithium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0803271"/>
                  </a:ext>
                </a:extLst>
              </a:tr>
              <a:tr h="388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/ˈaɪədaɪn/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Iodine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Iốt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9596262"/>
                  </a:ext>
                </a:extLst>
              </a:tr>
              <a:tr h="388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/ˈhaɪdrədʒən/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9178033"/>
                  </a:ext>
                </a:extLst>
              </a:tr>
              <a:tr h="388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/ˈbrəʊmiːn/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Bromine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9521109"/>
                  </a:ext>
                </a:extLst>
              </a:tr>
              <a:tr h="388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/haɪˈdrɒksaɪd/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4687846"/>
                  </a:ext>
                </a:extLst>
              </a:tr>
              <a:tr h="34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/ˈnaɪtreɪt/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-NO</a:t>
                      </a:r>
                      <a:r>
                        <a:rPr lang="en-US" sz="1200" b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950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59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B07A20-FA52-44B8-A04C-0608CFE397E0}"/>
              </a:ext>
            </a:extLst>
          </p:cNvPr>
          <p:cNvSpPr txBox="1"/>
          <p:nvPr/>
        </p:nvSpPr>
        <p:spPr>
          <a:xfrm>
            <a:off x="-26081" y="0"/>
            <a:ext cx="9144000" cy="5029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E510C86-5912-4433-969F-F143D651E12B}"/>
              </a:ext>
            </a:extLst>
          </p:cNvPr>
          <p:cNvGrpSpPr/>
          <p:nvPr/>
        </p:nvGrpSpPr>
        <p:grpSpPr>
          <a:xfrm>
            <a:off x="1508760" y="284959"/>
            <a:ext cx="7086598" cy="2457450"/>
            <a:chOff x="1611632" y="502920"/>
            <a:chExt cx="6309356" cy="206883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0950C22-9D29-41D8-A309-55241D14B4DE}"/>
                </a:ext>
              </a:extLst>
            </p:cNvPr>
            <p:cNvCxnSpPr>
              <a:cxnSpLocks/>
            </p:cNvCxnSpPr>
            <p:nvPr/>
          </p:nvCxnSpPr>
          <p:spPr>
            <a:xfrm>
              <a:off x="4663440" y="502920"/>
              <a:ext cx="0" cy="206883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4B41A2-8EB7-454D-8150-299345A4F7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1780" y="502920"/>
              <a:ext cx="3909060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590E8EA-F5E5-4274-8F52-0D384388A61B}"/>
                </a:ext>
              </a:extLst>
            </p:cNvPr>
            <p:cNvSpPr/>
            <p:nvPr/>
          </p:nvSpPr>
          <p:spPr>
            <a:xfrm>
              <a:off x="1611632" y="502920"/>
              <a:ext cx="2400296" cy="1211565"/>
            </a:xfrm>
            <a:prstGeom prst="triangl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EA18744-1FD2-431B-997E-043DBF402327}"/>
                </a:ext>
              </a:extLst>
            </p:cNvPr>
            <p:cNvSpPr/>
            <p:nvPr/>
          </p:nvSpPr>
          <p:spPr>
            <a:xfrm>
              <a:off x="5520692" y="506714"/>
              <a:ext cx="2400296" cy="1211565"/>
            </a:xfrm>
            <a:prstGeom prst="triangl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89DDC8A-F18F-4EE6-A00E-605BBBA578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1928" y="2571750"/>
              <a:ext cx="1330093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D3E757FF-6A0F-4C17-AAC7-EC6569D564DE}"/>
              </a:ext>
            </a:extLst>
          </p:cNvPr>
          <p:cNvSpPr/>
          <p:nvPr/>
        </p:nvSpPr>
        <p:spPr>
          <a:xfrm>
            <a:off x="2575921" y="1178191"/>
            <a:ext cx="561664" cy="497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8AA32B5-FE42-4B3A-9F45-50A747A54050}"/>
              </a:ext>
            </a:extLst>
          </p:cNvPr>
          <p:cNvSpPr/>
          <p:nvPr/>
        </p:nvSpPr>
        <p:spPr>
          <a:xfrm>
            <a:off x="7017611" y="1354938"/>
            <a:ext cx="579529" cy="321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1B58F4-C5F6-438C-8FB1-A84702FEB12E}"/>
              </a:ext>
            </a:extLst>
          </p:cNvPr>
          <p:cNvSpPr txBox="1"/>
          <p:nvPr/>
        </p:nvSpPr>
        <p:spPr>
          <a:xfrm>
            <a:off x="-26081" y="396530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 = 1, C = 12, O = 16</a:t>
            </a:r>
          </a:p>
        </p:txBody>
      </p: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A751175F-81D5-491A-95FB-BE0A73D4310F}"/>
              </a:ext>
            </a:extLst>
          </p:cNvPr>
          <p:cNvSpPr/>
          <p:nvPr/>
        </p:nvSpPr>
        <p:spPr>
          <a:xfrm rot="7075057">
            <a:off x="4529459" y="117420"/>
            <a:ext cx="610440" cy="1102347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F92E755-34BB-4C54-9829-7A301BFEC5CB}"/>
              </a:ext>
            </a:extLst>
          </p:cNvPr>
          <p:cNvSpPr/>
          <p:nvPr/>
        </p:nvSpPr>
        <p:spPr>
          <a:xfrm>
            <a:off x="6916013" y="1063956"/>
            <a:ext cx="764686" cy="650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8" name="Arrow: Curved Right 57">
            <a:extLst>
              <a:ext uri="{FF2B5EF4-FFF2-40B4-BE49-F238E27FC236}">
                <a16:creationId xmlns:a16="http://schemas.microsoft.com/office/drawing/2014/main" id="{033D4DA2-272F-44AC-AE7C-C8B7EFFB4314}"/>
              </a:ext>
            </a:extLst>
          </p:cNvPr>
          <p:cNvSpPr/>
          <p:nvPr/>
        </p:nvSpPr>
        <p:spPr>
          <a:xfrm rot="15975856" flipH="1">
            <a:off x="4636554" y="133819"/>
            <a:ext cx="687566" cy="1102347"/>
          </a:xfrm>
          <a:prstGeom prst="curvedRightArrow">
            <a:avLst>
              <a:gd name="adj1" fmla="val 25000"/>
              <a:gd name="adj2" fmla="val 60512"/>
              <a:gd name="adj3" fmla="val 25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2" grpId="1" animBg="1"/>
      <p:bldP spid="57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4B64C20C-10F8-4B57-BA51-58C655727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C201C-DE6A-43E7-A589-21140584B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25" y="4762"/>
            <a:ext cx="7551867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41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>
            <a:extLst>
              <a:ext uri="{FF2B5EF4-FFF2-40B4-BE49-F238E27FC236}">
                <a16:creationId xmlns:a16="http://schemas.microsoft.com/office/drawing/2014/main" id="{6AC27A33-770C-4396-B3A6-5773C9C6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081" y="478518"/>
            <a:ext cx="35124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 CỦNG CỐ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D9BCC-1E06-4F5F-9815-B3386A001B28}"/>
              </a:ext>
            </a:extLst>
          </p:cNvPr>
          <p:cNvSpPr txBox="1"/>
          <p:nvPr/>
        </p:nvSpPr>
        <p:spPr>
          <a:xfrm>
            <a:off x="624114" y="1247959"/>
            <a:ext cx="36140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7" name="Picture 5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2D7ECED8-B607-4E98-8617-0F2218468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35D359-D126-43EE-B344-211DD31E3F39}"/>
              </a:ext>
            </a:extLst>
          </p:cNvPr>
          <p:cNvSpPr txBox="1"/>
          <p:nvPr/>
        </p:nvSpPr>
        <p:spPr>
          <a:xfrm>
            <a:off x="4869180" y="1065079"/>
            <a:ext cx="36140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649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4B64C20C-10F8-4B57-BA51-58C655727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20ECF-799E-4D9A-B506-9F33996E1823}"/>
              </a:ext>
            </a:extLst>
          </p:cNvPr>
          <p:cNvSpPr txBox="1"/>
          <p:nvPr/>
        </p:nvSpPr>
        <p:spPr>
          <a:xfrm>
            <a:off x="2085975" y="1200418"/>
            <a:ext cx="49720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Carbon.</a:t>
            </a:r>
          </a:p>
        </p:txBody>
      </p:sp>
    </p:spTree>
    <p:extLst>
      <p:ext uri="{BB962C8B-B14F-4D97-AF65-F5344CB8AC3E}">
        <p14:creationId xmlns:p14="http://schemas.microsoft.com/office/powerpoint/2010/main" val="4082072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BC8075DF-196C-4048-8A4B-E97A60A21F4D}"/>
              </a:ext>
            </a:extLst>
          </p:cNvPr>
          <p:cNvSpPr/>
          <p:nvPr/>
        </p:nvSpPr>
        <p:spPr>
          <a:xfrm>
            <a:off x="-60158" y="0"/>
            <a:ext cx="9264316" cy="1073888"/>
          </a:xfrm>
          <a:prstGeom prst="cloud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050" kern="0" dirty="0">
              <a:cs typeface="Arial" panose="020B0604020202020204" pitchFamily="34" charset="0"/>
              <a:sym typeface="Arial"/>
            </a:endParaRPr>
          </a:p>
        </p:txBody>
      </p:sp>
      <p:sp>
        <p:nvSpPr>
          <p:cNvPr id="51205" name="TextBox 10">
            <a:extLst>
              <a:ext uri="{FF2B5EF4-FFF2-40B4-BE49-F238E27FC236}">
                <a16:creationId xmlns:a16="http://schemas.microsoft.com/office/drawing/2014/main" id="{7DB63F69-6A7E-4F7E-BA6D-8935BA24E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201613"/>
            <a:ext cx="7588250" cy="508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lấy bài giảng trên trang web lms.vnedu.vn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CAB91A-0DC4-4D9B-AA63-BE9F785F2BCF}"/>
              </a:ext>
            </a:extLst>
          </p:cNvPr>
          <p:cNvSpPr txBox="1"/>
          <p:nvPr/>
        </p:nvSpPr>
        <p:spPr>
          <a:xfrm>
            <a:off x="385763" y="1163638"/>
            <a:ext cx="8572500" cy="15700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1: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khóa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defRPr/>
            </a:pP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defRPr/>
            </a:pP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cương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đăng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ký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defRPr/>
            </a:pP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4: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Dành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hết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tài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mới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”.</a:t>
            </a:r>
            <a:endParaRPr lang="en-US" altLang="en-US" sz="2400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Slide Number Placeholder 2">
            <a:extLst>
              <a:ext uri="{FF2B5EF4-FFF2-40B4-BE49-F238E27FC236}">
                <a16:creationId xmlns:a16="http://schemas.microsoft.com/office/drawing/2014/main" id="{189FE015-D89A-4B0C-9A60-2B7610F9E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6069255-F8A4-4CE6-B55F-5F94FFFF76C3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1208" name="TextBox 6">
            <a:extLst>
              <a:ext uri="{FF2B5EF4-FFF2-40B4-BE49-F238E27FC236}">
                <a16:creationId xmlns:a16="http://schemas.microsoft.com/office/drawing/2014/main" id="{D8AF2238-6DFF-40CD-AE3D-E88F1DB48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3388"/>
            <a:ext cx="9144000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THỜI GIAN THỐNG KÊ HỌC SINH XEM LẠI BÀI</a:t>
            </a:r>
          </a:p>
          <a:p>
            <a:pPr algn="ctr"/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THÁNG 9: 14g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7 2/10/2021</a:t>
            </a:r>
          </a:p>
        </p:txBody>
      </p:sp>
    </p:spTree>
    <p:extLst>
      <p:ext uri="{BB962C8B-B14F-4D97-AF65-F5344CB8AC3E}">
        <p14:creationId xmlns:p14="http://schemas.microsoft.com/office/powerpoint/2010/main" val="121316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DDE47E3-43EF-45D4-ADDD-4387C8034DF7}"/>
              </a:ext>
            </a:extLst>
          </p:cNvPr>
          <p:cNvSpPr txBox="1"/>
          <p:nvPr/>
        </p:nvSpPr>
        <p:spPr>
          <a:xfrm>
            <a:off x="-33637" y="-17481"/>
            <a:ext cx="9144000" cy="5029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00" name="Google Shape;300;p37"/>
          <p:cNvGrpSpPr/>
          <p:nvPr/>
        </p:nvGrpSpPr>
        <p:grpSpPr>
          <a:xfrm>
            <a:off x="3418730" y="4167688"/>
            <a:ext cx="611754" cy="643200"/>
            <a:chOff x="1183375" y="2536600"/>
            <a:chExt cx="1060600" cy="1114925"/>
          </a:xfrm>
        </p:grpSpPr>
        <p:sp>
          <p:nvSpPr>
            <p:cNvPr id="301" name="Google Shape;301;p37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7E97D1-61E7-4641-827D-F3F1906281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206148"/>
              </p:ext>
            </p:extLst>
          </p:nvPr>
        </p:nvGraphicFramePr>
        <p:xfrm>
          <a:off x="4723813" y="131781"/>
          <a:ext cx="3553383" cy="4811783"/>
        </p:xfrm>
        <a:graphic>
          <a:graphicData uri="http://schemas.openxmlformats.org/drawingml/2006/table">
            <a:tbl>
              <a:tblPr firstRow="1" firstCol="1" bandRow="1">
                <a:tableStyleId>{6C420B6E-ED16-48BB-9117-E1BA22450DA0}</a:tableStyleId>
              </a:tblPr>
              <a:tblGrid>
                <a:gridCol w="447306">
                  <a:extLst>
                    <a:ext uri="{9D8B030D-6E8A-4147-A177-3AD203B41FA5}">
                      <a16:colId xmlns:a16="http://schemas.microsoft.com/office/drawing/2014/main" val="797681297"/>
                    </a:ext>
                  </a:extLst>
                </a:gridCol>
                <a:gridCol w="750843">
                  <a:extLst>
                    <a:ext uri="{9D8B030D-6E8A-4147-A177-3AD203B41FA5}">
                      <a16:colId xmlns:a16="http://schemas.microsoft.com/office/drawing/2014/main" val="4270581404"/>
                    </a:ext>
                  </a:extLst>
                </a:gridCol>
                <a:gridCol w="818288">
                  <a:extLst>
                    <a:ext uri="{9D8B030D-6E8A-4147-A177-3AD203B41FA5}">
                      <a16:colId xmlns:a16="http://schemas.microsoft.com/office/drawing/2014/main" val="40482746"/>
                    </a:ext>
                  </a:extLst>
                </a:gridCol>
                <a:gridCol w="868455">
                  <a:extLst>
                    <a:ext uri="{9D8B030D-6E8A-4147-A177-3AD203B41FA5}">
                      <a16:colId xmlns:a16="http://schemas.microsoft.com/office/drawing/2014/main" val="341843734"/>
                    </a:ext>
                  </a:extLst>
                </a:gridCol>
                <a:gridCol w="668491">
                  <a:extLst>
                    <a:ext uri="{9D8B030D-6E8A-4147-A177-3AD203B41FA5}">
                      <a16:colId xmlns:a16="http://schemas.microsoft.com/office/drawing/2014/main" val="3461486338"/>
                    </a:ext>
                  </a:extLst>
                </a:gridCol>
              </a:tblGrid>
              <a:tr h="131875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6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6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073196"/>
                  </a:ext>
                </a:extLst>
              </a:tr>
              <a:tr h="175943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6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6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6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in.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455622"/>
                  </a:ext>
                </a:extLst>
              </a:tr>
              <a:tr h="13187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3223180298"/>
                  </a:ext>
                </a:extLst>
              </a:tr>
              <a:tr h="131875">
                <a:tc rowSpan="10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1408817934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3796184282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US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</a:t>
                      </a:r>
                      <a:endParaRPr lang="en-US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4116946279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286329180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3665830243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Iodine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Iodine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2882494937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2151762379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</a:t>
                      </a:r>
                      <a:endParaRPr lang="en-US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819053991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1764567795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-NO</a:t>
                      </a:r>
                      <a:r>
                        <a:rPr lang="en-US" sz="600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-NO</a:t>
                      </a:r>
                      <a:r>
                        <a:rPr lang="en-US" sz="600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3718987858"/>
                  </a:ext>
                </a:extLst>
              </a:tr>
              <a:tr h="131875">
                <a:tc rowSpan="1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3397964607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788673507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1816568609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2770887778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</a:t>
                      </a:r>
                      <a:endParaRPr lang="en-US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3085345326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3070013818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Mercury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Mercury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402721949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3033194387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902114977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600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600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750877106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600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600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263915867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=CO</a:t>
                      </a:r>
                      <a:r>
                        <a:rPr lang="en-US" sz="600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=CO</a:t>
                      </a:r>
                      <a:r>
                        <a:rPr lang="en-US" sz="600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3192267856"/>
                  </a:ext>
                </a:extLst>
              </a:tr>
              <a:tr h="131875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2346284222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phosphate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</a:t>
                      </a: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600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phosphate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</a:t>
                      </a: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600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2307348016"/>
                  </a:ext>
                </a:extLst>
              </a:tr>
              <a:tr h="131875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4174108818"/>
                  </a:ext>
                </a:extLst>
              </a:tr>
              <a:tr h="1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3899084012"/>
                  </a:ext>
                </a:extLst>
              </a:tr>
              <a:tr h="13187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2870464261"/>
                  </a:ext>
                </a:extLst>
              </a:tr>
              <a:tr h="13187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II, III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2134652095"/>
                  </a:ext>
                </a:extLst>
              </a:tr>
              <a:tr h="13187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Manganese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Manganese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1688593498"/>
                  </a:ext>
                </a:extLst>
              </a:tr>
              <a:tr h="13187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extLst>
                  <a:ext uri="{0D108BD9-81ED-4DB2-BD59-A6C34878D82A}">
                    <a16:rowId xmlns:a16="http://schemas.microsoft.com/office/drawing/2014/main" val="3023211017"/>
                  </a:ext>
                </a:extLst>
              </a:tr>
              <a:tr h="131875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t-BR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 kim:	C (Cớ)     S (Sao)     N (N)     P (Phải)</a:t>
                      </a:r>
                      <a:endParaRPr lang="pt-BR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4" marR="23904" marT="33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39916"/>
                  </a:ext>
                </a:extLst>
              </a:tr>
            </a:tbl>
          </a:graphicData>
        </a:graphic>
      </p:graphicFrame>
      <p:sp>
        <p:nvSpPr>
          <p:cNvPr id="18" name="TextBox 2">
            <a:extLst>
              <a:ext uri="{FF2B5EF4-FFF2-40B4-BE49-F238E27FC236}">
                <a16:creationId xmlns:a16="http://schemas.microsoft.com/office/drawing/2014/main" id="{E27B7686-285E-4A96-80C6-67F805DFF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13" y="146530"/>
            <a:ext cx="4093536" cy="46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 DẶN DÒ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(qua camera). </a:t>
            </a:r>
          </a:p>
          <a:p>
            <a:pPr algn="ctr" eaLnBrk="1" hangingPunct="1">
              <a:lnSpc>
                <a:spcPct val="150000"/>
              </a:lnSpc>
              <a:buClrTx/>
            </a:pP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(GVBM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D3CDD46C-24F5-4004-BEA8-01670131E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459" y="-10758"/>
            <a:ext cx="85099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</a:p>
          <a:p>
            <a:pPr>
              <a:buClrTx/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</a:t>
            </a:r>
            <a:endParaRPr lang="en-US" altLang="en-US" sz="6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08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7"/>
          <p:cNvGrpSpPr/>
          <p:nvPr/>
        </p:nvGrpSpPr>
        <p:grpSpPr>
          <a:xfrm>
            <a:off x="3649226" y="3855356"/>
            <a:ext cx="611754" cy="643200"/>
            <a:chOff x="1183375" y="2536600"/>
            <a:chExt cx="1060600" cy="1114925"/>
          </a:xfrm>
        </p:grpSpPr>
        <p:sp>
          <p:nvSpPr>
            <p:cNvPr id="301" name="Google Shape;301;p37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D57235B-5EDC-4AA4-A475-986CBBE9C0B4}"/>
              </a:ext>
            </a:extLst>
          </p:cNvPr>
          <p:cNvSpPr txBox="1"/>
          <p:nvPr/>
        </p:nvSpPr>
        <p:spPr>
          <a:xfrm>
            <a:off x="539917" y="526017"/>
            <a:ext cx="41165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H: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</a:p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5H: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</a:p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F5532A-5A77-4FFE-B9F9-6C77FF0D4789}"/>
              </a:ext>
            </a:extLst>
          </p:cNvPr>
          <p:cNvSpPr txBox="1"/>
          <p:nvPr/>
        </p:nvSpPr>
        <p:spPr>
          <a:xfrm>
            <a:off x="4763891" y="517710"/>
            <a:ext cx="38692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64008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3/20 SGK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2C: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28600" algn="l"/>
                <a:tab pos="64008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5O: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Oxygen. </a:t>
            </a:r>
          </a:p>
          <a:p>
            <a:pPr>
              <a:tabLst>
                <a:tab pos="228600" algn="l"/>
                <a:tab pos="64008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3Ca: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Calcium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Calcium.</a:t>
            </a:r>
          </a:p>
          <a:p>
            <a:pPr>
              <a:tabLst>
                <a:tab pos="228600" algn="l"/>
                <a:tab pos="64008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Nitrogen: 3N</a:t>
            </a:r>
          </a:p>
          <a:p>
            <a:pPr>
              <a:tabLst>
                <a:tab pos="228600" algn="l"/>
                <a:tab pos="6400800" algn="r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Calcium 7Ca</a:t>
            </a:r>
          </a:p>
          <a:p>
            <a:pPr>
              <a:tabLst>
                <a:tab pos="228600" algn="l"/>
                <a:tab pos="6400800" algn="r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Sodium 4Na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5B0FB3D9-95BF-4E6A-BF2F-C92A9DB1D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945" y="137160"/>
            <a:ext cx="8331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33039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4"/>
          <p:cNvGrpSpPr/>
          <p:nvPr/>
        </p:nvGrpSpPr>
        <p:grpSpPr>
          <a:xfrm>
            <a:off x="7658702" y="3976768"/>
            <a:ext cx="824184" cy="712067"/>
            <a:chOff x="2341425" y="238100"/>
            <a:chExt cx="1328900" cy="1148125"/>
          </a:xfrm>
        </p:grpSpPr>
        <p:sp>
          <p:nvSpPr>
            <p:cNvPr id="237" name="Google Shape;237;p34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A87D1395-2FCD-4DB8-80B7-632941F3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59" y="2374658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D9E3AD51-0B98-4E6E-91B8-0FACA760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5" y="0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8F59AB-5A39-4E23-84AB-46AD55C99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831" y="463333"/>
            <a:ext cx="7030991" cy="38226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B/ QUY ƯỚC MÔN HÓA HỌC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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en-US" sz="1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GV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3383544" y="4014339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2821110" y="3440651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 Box 64">
            <a:extLst>
              <a:ext uri="{FF2B5EF4-FFF2-40B4-BE49-F238E27FC236}">
                <a16:creationId xmlns:a16="http://schemas.microsoft.com/office/drawing/2014/main" id="{E34C0D21-293C-4868-9A4F-DF7FA63C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45" y="991680"/>
            <a:ext cx="3030057" cy="295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50000"/>
              </a:spcBef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3" name="Text Box 64">
            <a:extLst>
              <a:ext uri="{FF2B5EF4-FFF2-40B4-BE49-F238E27FC236}">
                <a16:creationId xmlns:a16="http://schemas.microsoft.com/office/drawing/2014/main" id="{DBBFE840-D36B-4475-B373-F3F8B89F2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399" y="353835"/>
            <a:ext cx="3453852" cy="443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50000"/>
              </a:spcBef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(KHHH)</a:t>
            </a:r>
            <a:r>
              <a:rPr lang="en-US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bằng </a:t>
            </a:r>
            <a:r>
              <a:rPr lang="vi-VN" sz="32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sz="32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chữ cái, trong đó </a:t>
            </a:r>
            <a:r>
              <a:rPr lang="vi-VN" sz="32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 cái đầu </a:t>
            </a:r>
            <a:r>
              <a:rPr lang="vi-VN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2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 in hoa</a:t>
            </a:r>
            <a:r>
              <a:rPr lang="vi-VN" sz="320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B0CA362A-8213-465F-8776-435925DA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845EF94F-70F0-4214-AB2A-F94FB0CB0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52" y="366474"/>
            <a:ext cx="37037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C/ ÔN BÀI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CA3DFD8-74DF-48C8-B38C-666293A1C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904530"/>
              </p:ext>
            </p:extLst>
          </p:nvPr>
        </p:nvGraphicFramePr>
        <p:xfrm>
          <a:off x="609543" y="602051"/>
          <a:ext cx="6652492" cy="3874255"/>
        </p:xfrm>
        <a:graphic>
          <a:graphicData uri="http://schemas.openxmlformats.org/drawingml/2006/table">
            <a:tbl>
              <a:tblPr firstRow="1" firstCol="1" bandRow="1"/>
              <a:tblGrid>
                <a:gridCol w="788926">
                  <a:extLst>
                    <a:ext uri="{9D8B030D-6E8A-4147-A177-3AD203B41FA5}">
                      <a16:colId xmlns:a16="http://schemas.microsoft.com/office/drawing/2014/main" val="1330064542"/>
                    </a:ext>
                  </a:extLst>
                </a:gridCol>
                <a:gridCol w="1201789">
                  <a:extLst>
                    <a:ext uri="{9D8B030D-6E8A-4147-A177-3AD203B41FA5}">
                      <a16:colId xmlns:a16="http://schemas.microsoft.com/office/drawing/2014/main" val="984136421"/>
                    </a:ext>
                  </a:extLst>
                </a:gridCol>
                <a:gridCol w="978590">
                  <a:extLst>
                    <a:ext uri="{9D8B030D-6E8A-4147-A177-3AD203B41FA5}">
                      <a16:colId xmlns:a16="http://schemas.microsoft.com/office/drawing/2014/main" val="468524666"/>
                    </a:ext>
                  </a:extLst>
                </a:gridCol>
                <a:gridCol w="1006096">
                  <a:extLst>
                    <a:ext uri="{9D8B030D-6E8A-4147-A177-3AD203B41FA5}">
                      <a16:colId xmlns:a16="http://schemas.microsoft.com/office/drawing/2014/main" val="1380138842"/>
                    </a:ext>
                  </a:extLst>
                </a:gridCol>
                <a:gridCol w="1294802">
                  <a:extLst>
                    <a:ext uri="{9D8B030D-6E8A-4147-A177-3AD203B41FA5}">
                      <a16:colId xmlns:a16="http://schemas.microsoft.com/office/drawing/2014/main" val="1250166758"/>
                    </a:ext>
                  </a:extLst>
                </a:gridCol>
                <a:gridCol w="1382289">
                  <a:extLst>
                    <a:ext uri="{9D8B030D-6E8A-4147-A177-3AD203B41FA5}">
                      <a16:colId xmlns:a16="http://schemas.microsoft.com/office/drawing/2014/main" val="2852621213"/>
                    </a:ext>
                  </a:extLst>
                </a:gridCol>
              </a:tblGrid>
              <a:tr h="35220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3185586741"/>
                  </a:ext>
                </a:extLst>
              </a:tr>
              <a:tr h="352205">
                <a:tc rowSpan="10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/pəˈtæsiəm/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274381684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/ˈsəʊdiəm/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391046599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/ˈsɪlvər/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176232893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/ˈklɔːriːn/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7371390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/ˈlɪ</a:t>
                      </a:r>
                      <a:r>
                        <a:rPr lang="el-G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610803271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/ˈaɪədaɪn/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Iodine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Iốt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509596262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/ˈhaɪdrədʒən/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249178033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/ˈbrəʊmiːn/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389521109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/haɪˈdrɒksaɪd/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584687846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/ˈnaɪtreɪt/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559505906"/>
                  </a:ext>
                </a:extLst>
              </a:tr>
            </a:tbl>
          </a:graphicData>
        </a:graphic>
      </p:graphicFrame>
      <p:pic>
        <p:nvPicPr>
          <p:cNvPr id="32" name="Nhóm 1">
            <a:hlinkClick r:id="" action="ppaction://media"/>
            <a:extLst>
              <a:ext uri="{FF2B5EF4-FFF2-40B4-BE49-F238E27FC236}">
                <a16:creationId xmlns:a16="http://schemas.microsoft.com/office/drawing/2014/main" id="{66E19A0C-B2F0-42FA-9E95-B044F5849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0130" y="60205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23B77D-6C08-4641-9A52-81F4964B3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197773"/>
              </p:ext>
            </p:extLst>
          </p:nvPr>
        </p:nvGraphicFramePr>
        <p:xfrm>
          <a:off x="486182" y="274114"/>
          <a:ext cx="6570198" cy="4473250"/>
        </p:xfrm>
        <a:graphic>
          <a:graphicData uri="http://schemas.openxmlformats.org/drawingml/2006/table">
            <a:tbl>
              <a:tblPr firstRow="1" firstCol="1" bandRow="1"/>
              <a:tblGrid>
                <a:gridCol w="779167">
                  <a:extLst>
                    <a:ext uri="{9D8B030D-6E8A-4147-A177-3AD203B41FA5}">
                      <a16:colId xmlns:a16="http://schemas.microsoft.com/office/drawing/2014/main" val="1330064542"/>
                    </a:ext>
                  </a:extLst>
                </a:gridCol>
                <a:gridCol w="1186922">
                  <a:extLst>
                    <a:ext uri="{9D8B030D-6E8A-4147-A177-3AD203B41FA5}">
                      <a16:colId xmlns:a16="http://schemas.microsoft.com/office/drawing/2014/main" val="984136421"/>
                    </a:ext>
                  </a:extLst>
                </a:gridCol>
                <a:gridCol w="1162271">
                  <a:extLst>
                    <a:ext uri="{9D8B030D-6E8A-4147-A177-3AD203B41FA5}">
                      <a16:colId xmlns:a16="http://schemas.microsoft.com/office/drawing/2014/main" val="468524666"/>
                    </a:ext>
                  </a:extLst>
                </a:gridCol>
                <a:gridCol w="956671">
                  <a:extLst>
                    <a:ext uri="{9D8B030D-6E8A-4147-A177-3AD203B41FA5}">
                      <a16:colId xmlns:a16="http://schemas.microsoft.com/office/drawing/2014/main" val="1380138842"/>
                    </a:ext>
                  </a:extLst>
                </a:gridCol>
                <a:gridCol w="1283953">
                  <a:extLst>
                    <a:ext uri="{9D8B030D-6E8A-4147-A177-3AD203B41FA5}">
                      <a16:colId xmlns:a16="http://schemas.microsoft.com/office/drawing/2014/main" val="1250166758"/>
                    </a:ext>
                  </a:extLst>
                </a:gridCol>
                <a:gridCol w="1201214">
                  <a:extLst>
                    <a:ext uri="{9D8B030D-6E8A-4147-A177-3AD203B41FA5}">
                      <a16:colId xmlns:a16="http://schemas.microsoft.com/office/drawing/2014/main" val="2852621213"/>
                    </a:ext>
                  </a:extLst>
                </a:gridCol>
              </a:tblGrid>
              <a:tr h="359026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3185586741"/>
                  </a:ext>
                </a:extLst>
              </a:tr>
              <a:tr h="353568">
                <a:tc rowSpan="1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mæɡˈniːziəm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Magie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274381684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kælsiəm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230054902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/ˈɒksɪdʒən/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3542270205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/ˈberiəm/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391046599"/>
                  </a:ext>
                </a:extLst>
              </a:tr>
              <a:tr h="310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/liːd/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176232893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/ˈkɒpə(r)/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7371390"/>
                  </a:ext>
                </a:extLst>
              </a:tr>
              <a:tr h="310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/ˈmɜːkjəri/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Mercury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610803271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/zɪŋk/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509596262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/ˈsʌlfaɪd/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249178033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/ˈsʌlfaɪt/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389521109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/ˈsʌlfeɪt/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584687846"/>
                  </a:ext>
                </a:extLst>
              </a:tr>
              <a:tr h="310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/ˈkɑːbənət/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559505906"/>
                  </a:ext>
                </a:extLst>
              </a:tr>
            </a:tbl>
          </a:graphicData>
        </a:graphic>
      </p:graphicFrame>
      <p:pic>
        <p:nvPicPr>
          <p:cNvPr id="5" name="Nhóm 2">
            <a:hlinkClick r:id="" action="ppaction://media"/>
            <a:extLst>
              <a:ext uri="{FF2B5EF4-FFF2-40B4-BE49-F238E27FC236}">
                <a16:creationId xmlns:a16="http://schemas.microsoft.com/office/drawing/2014/main" id="{0294CF66-EA86-4B2C-BAFB-9E68CFF507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17417" y="423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75CBE2-3BEA-4806-8610-75C1BFF6E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33759"/>
              </p:ext>
            </p:extLst>
          </p:nvPr>
        </p:nvGraphicFramePr>
        <p:xfrm>
          <a:off x="866637" y="133413"/>
          <a:ext cx="6827987" cy="4592379"/>
        </p:xfrm>
        <a:graphic>
          <a:graphicData uri="http://schemas.openxmlformats.org/drawingml/2006/table">
            <a:tbl>
              <a:tblPr firstRow="1" firstCol="1" bandRow="1"/>
              <a:tblGrid>
                <a:gridCol w="943309">
                  <a:extLst>
                    <a:ext uri="{9D8B030D-6E8A-4147-A177-3AD203B41FA5}">
                      <a16:colId xmlns:a16="http://schemas.microsoft.com/office/drawing/2014/main" val="45474189"/>
                    </a:ext>
                  </a:extLst>
                </a:gridCol>
                <a:gridCol w="1358003">
                  <a:extLst>
                    <a:ext uri="{9D8B030D-6E8A-4147-A177-3AD203B41FA5}">
                      <a16:colId xmlns:a16="http://schemas.microsoft.com/office/drawing/2014/main" val="667296258"/>
                    </a:ext>
                  </a:extLst>
                </a:gridCol>
                <a:gridCol w="1419174">
                  <a:extLst>
                    <a:ext uri="{9D8B030D-6E8A-4147-A177-3AD203B41FA5}">
                      <a16:colId xmlns:a16="http://schemas.microsoft.com/office/drawing/2014/main" val="4210054115"/>
                    </a:ext>
                  </a:extLst>
                </a:gridCol>
                <a:gridCol w="1553750">
                  <a:extLst>
                    <a:ext uri="{9D8B030D-6E8A-4147-A177-3AD203B41FA5}">
                      <a16:colId xmlns:a16="http://schemas.microsoft.com/office/drawing/2014/main" val="1037954353"/>
                    </a:ext>
                  </a:extLst>
                </a:gridCol>
                <a:gridCol w="1553751">
                  <a:extLst>
                    <a:ext uri="{9D8B030D-6E8A-4147-A177-3AD203B41FA5}">
                      <a16:colId xmlns:a16="http://schemas.microsoft.com/office/drawing/2014/main" val="380795897"/>
                    </a:ext>
                  </a:extLst>
                </a:gridCol>
              </a:tblGrid>
              <a:tr h="5916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777438512"/>
                  </a:ext>
                </a:extLst>
              </a:tr>
              <a:tr h="591694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/ˌæləˈmɪniəm/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282545533"/>
                  </a:ext>
                </a:extLst>
              </a:tr>
              <a:tr h="37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/ˈfɒsfeɪt/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</a:t>
                      </a: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400" b="1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025606147"/>
                  </a:ext>
                </a:extLst>
              </a:tr>
              <a:tr h="370644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/ˈkɑːbən/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2519079431"/>
                  </a:ext>
                </a:extLst>
              </a:tr>
              <a:tr h="37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/ˈsʌlfər/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12187266"/>
                  </a:ext>
                </a:extLst>
              </a:tr>
              <a:tr h="37064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/ˈfɒsfərəs/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99740301"/>
                  </a:ext>
                </a:extLst>
              </a:tr>
              <a:tr h="37064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II, III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/ˈaɪən/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2729571574"/>
                  </a:ext>
                </a:extLst>
              </a:tr>
              <a:tr h="5916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/ˈmæŋɡəniːz/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Manganese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3196652304"/>
                  </a:ext>
                </a:extLst>
              </a:tr>
              <a:tr h="5916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/ˈnaɪtrədʒən/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Nitơ</a:t>
                      </a:r>
                      <a:endParaRPr lang="vi-VN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617292733"/>
                  </a:ext>
                </a:extLst>
              </a:tr>
              <a:tr h="372383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Phi </a:t>
                      </a:r>
                      <a:r>
                        <a:rPr lang="en-US" sz="1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kim</a:t>
                      </a:r>
                      <a:r>
                        <a:rPr lang="en-US" sz="1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	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 (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Cớ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    S (Sao)     N (N)     P (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Phải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lang="pt-B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2739"/>
                  </a:ext>
                </a:extLst>
              </a:tr>
            </a:tbl>
          </a:graphicData>
        </a:graphic>
      </p:graphicFrame>
      <p:pic>
        <p:nvPicPr>
          <p:cNvPr id="3" name="Nhóm 3">
            <a:hlinkClick r:id="" action="ppaction://media"/>
            <a:extLst>
              <a:ext uri="{FF2B5EF4-FFF2-40B4-BE49-F238E27FC236}">
                <a16:creationId xmlns:a16="http://schemas.microsoft.com/office/drawing/2014/main" id="{42368663-2ED9-4D93-9BB6-E83DEFDC5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4131" y="463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46BE44A-B3DF-4431-A2A1-D862B239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193" y="1208025"/>
            <a:ext cx="4319156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D/ VÀO TIẾT HỌC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 5: NGUYÊN TỐ HÓA HỌC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779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1F5DB58-4186-4B6B-93C6-4D96B4B3C7A6}"/>
              </a:ext>
            </a:extLst>
          </p:cNvPr>
          <p:cNvSpPr txBox="1"/>
          <p:nvPr/>
        </p:nvSpPr>
        <p:spPr>
          <a:xfrm>
            <a:off x="1011554" y="863263"/>
            <a:ext cx="67151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6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A5458FBD-4FDA-46BA-8AFE-9950402A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1548</Words>
  <Application>Microsoft Office PowerPoint</Application>
  <PresentationFormat>On-screen Show (16:9)</PresentationFormat>
  <Paragraphs>504</Paragraphs>
  <Slides>29</Slides>
  <Notes>23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Times New Roman</vt:lpstr>
      <vt:lpstr>Anonymous Pro</vt:lpstr>
      <vt:lpstr>Wingdings 3</vt:lpstr>
      <vt:lpstr>Arial</vt:lpstr>
      <vt:lpstr>Coming Soon</vt:lpstr>
      <vt:lpstr>Calibri</vt:lpstr>
      <vt:lpstr>Concert One</vt:lpstr>
      <vt:lpstr>Roboto Mono Regular</vt:lpstr>
      <vt:lpstr>Notebook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vmphuong.bdq3@hcm.edu.vn</cp:lastModifiedBy>
  <cp:revision>97</cp:revision>
  <dcterms:modified xsi:type="dcterms:W3CDTF">2021-09-24T04:20:37Z</dcterms:modified>
</cp:coreProperties>
</file>